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78" r:id="rId2"/>
    <p:sldId id="279" r:id="rId3"/>
    <p:sldId id="280" r:id="rId4"/>
    <p:sldId id="295" r:id="rId5"/>
    <p:sldId id="281" r:id="rId6"/>
    <p:sldId id="282" r:id="rId7"/>
    <p:sldId id="262" r:id="rId8"/>
    <p:sldId id="283" r:id="rId9"/>
    <p:sldId id="286" r:id="rId10"/>
    <p:sldId id="292" r:id="rId11"/>
    <p:sldId id="293" r:id="rId12"/>
    <p:sldId id="284" r:id="rId13"/>
    <p:sldId id="267" r:id="rId14"/>
    <p:sldId id="268" r:id="rId15"/>
    <p:sldId id="294" r:id="rId16"/>
    <p:sldId id="287" r:id="rId17"/>
    <p:sldId id="300" r:id="rId18"/>
    <p:sldId id="275" r:id="rId19"/>
    <p:sldId id="288" r:id="rId20"/>
    <p:sldId id="297" r:id="rId21"/>
    <p:sldId id="296" r:id="rId22"/>
    <p:sldId id="298" r:id="rId23"/>
    <p:sldId id="299" r:id="rId24"/>
    <p:sldId id="301" r:id="rId25"/>
    <p:sldId id="303" r:id="rId26"/>
    <p:sldId id="302" r:id="rId27"/>
    <p:sldId id="304" r:id="rId28"/>
    <p:sldId id="290" r:id="rId29"/>
    <p:sldId id="291" r:id="rId30"/>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胡满" initials="胡满" lastIdx="1" clrIdx="0">
    <p:extLst>
      <p:ext uri="{19B8F6BF-5375-455C-9EA6-DF929625EA0E}">
        <p15:presenceInfo xmlns:p15="http://schemas.microsoft.com/office/powerpoint/2012/main" userId="S-1-5-21-2749098880-2291045712-3184752870-11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1" autoAdjust="0"/>
    <p:restoredTop sz="94660"/>
  </p:normalViewPr>
  <p:slideViewPr>
    <p:cSldViewPr>
      <p:cViewPr varScale="1">
        <p:scale>
          <a:sx n="101" d="100"/>
          <a:sy n="101" d="100"/>
        </p:scale>
        <p:origin x="126" y="2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1-26T14:31:47.298"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1-26T14:31:47.298"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AE97D3-8186-4FD0-8006-BF50B7EF627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A7255D8-1E89-466F-8E72-527F02D5B919}">
      <dgm:prSet phldrT="[文本]" custT="1"/>
      <dgm:spPr>
        <a:solidFill>
          <a:srgbClr val="004D9F"/>
        </a:solidFill>
      </dgm:spPr>
      <dgm:t>
        <a:bodyPr/>
        <a:lstStyle/>
        <a:p>
          <a:pPr algn="r"/>
          <a:r>
            <a:rPr lang="en-US" sz="1800" b="1" dirty="0" smtClean="0">
              <a:latin typeface="Calibri" pitchFamily="34" charset="0"/>
              <a:cs typeface="Calibri" pitchFamily="34" charset="0"/>
            </a:rPr>
            <a:t>Drug target</a:t>
          </a:r>
          <a:endParaRPr lang="en-US" sz="1800" b="1" dirty="0">
            <a:latin typeface="Calibri" pitchFamily="34" charset="0"/>
            <a:cs typeface="Calibri" pitchFamily="34" charset="0"/>
          </a:endParaRPr>
        </a:p>
      </dgm:t>
    </dgm:pt>
    <dgm:pt modelId="{43B0C8C5-6862-423D-9F34-EB32FFA65ABB}" type="parTrans" cxnId="{ED8DCFEA-37DD-4905-A6CB-1597BB614D22}">
      <dgm:prSet/>
      <dgm:spPr/>
      <dgm:t>
        <a:bodyPr/>
        <a:lstStyle/>
        <a:p>
          <a:endParaRPr lang="en-US">
            <a:latin typeface="Calibri" pitchFamily="34" charset="0"/>
            <a:cs typeface="Calibri" pitchFamily="34" charset="0"/>
          </a:endParaRPr>
        </a:p>
      </dgm:t>
    </dgm:pt>
    <dgm:pt modelId="{8DF4F875-5542-438F-AB22-CC1196D58C42}" type="sibTrans" cxnId="{ED8DCFEA-37DD-4905-A6CB-1597BB614D22}">
      <dgm:prSet/>
      <dgm:spPr/>
      <dgm:t>
        <a:bodyPr/>
        <a:lstStyle/>
        <a:p>
          <a:endParaRPr lang="en-US">
            <a:latin typeface="Calibri" pitchFamily="34" charset="0"/>
            <a:cs typeface="Calibri" pitchFamily="34" charset="0"/>
          </a:endParaRPr>
        </a:p>
      </dgm:t>
    </dgm:pt>
    <dgm:pt modelId="{6B42DA1A-9E51-400F-A654-57ADD6252275}">
      <dgm:prSet phldrT="[文本]" custT="1"/>
      <dgm:spPr>
        <a:solidFill>
          <a:srgbClr val="004D9F"/>
        </a:solidFill>
      </dgm:spPr>
      <dgm:t>
        <a:bodyPr/>
        <a:lstStyle/>
        <a:p>
          <a:pPr algn="r"/>
          <a:r>
            <a:rPr lang="en-US" sz="1800" b="1" dirty="0" smtClean="0">
              <a:latin typeface="Calibri" pitchFamily="34" charset="0"/>
              <a:cs typeface="Calibri" pitchFamily="34" charset="0"/>
            </a:rPr>
            <a:t>Biomarker</a:t>
          </a:r>
          <a:endParaRPr lang="en-US" sz="1800" b="1" dirty="0">
            <a:latin typeface="Calibri" pitchFamily="34" charset="0"/>
            <a:cs typeface="Calibri" pitchFamily="34" charset="0"/>
          </a:endParaRPr>
        </a:p>
      </dgm:t>
    </dgm:pt>
    <dgm:pt modelId="{AC1D6A0F-FD77-4FA9-B351-2973E016D8B8}" type="parTrans" cxnId="{DD1100BB-6076-467A-833A-84129BA7E575}">
      <dgm:prSet/>
      <dgm:spPr/>
      <dgm:t>
        <a:bodyPr/>
        <a:lstStyle/>
        <a:p>
          <a:endParaRPr lang="en-US">
            <a:latin typeface="Calibri" pitchFamily="34" charset="0"/>
            <a:cs typeface="Calibri" pitchFamily="34" charset="0"/>
          </a:endParaRPr>
        </a:p>
      </dgm:t>
    </dgm:pt>
    <dgm:pt modelId="{53A46850-2C27-4B26-99B4-CAED014DA25F}" type="sibTrans" cxnId="{DD1100BB-6076-467A-833A-84129BA7E575}">
      <dgm:prSet/>
      <dgm:spPr/>
      <dgm:t>
        <a:bodyPr/>
        <a:lstStyle/>
        <a:p>
          <a:endParaRPr lang="en-US">
            <a:latin typeface="Calibri" pitchFamily="34" charset="0"/>
            <a:cs typeface="Calibri" pitchFamily="34" charset="0"/>
          </a:endParaRPr>
        </a:p>
      </dgm:t>
    </dgm:pt>
    <dgm:pt modelId="{54116E59-0F40-4E53-87B6-EDAAE0A92397}">
      <dgm:prSet phldrT="[文本]" custT="1"/>
      <dgm:spPr/>
      <dgm:t>
        <a:bodyPr lIns="72000" tIns="36000" rIns="36000" bIns="36000"/>
        <a:lstStyle/>
        <a:p>
          <a:r>
            <a:rPr lang="en-US" sz="1400" i="1" dirty="0" smtClean="0">
              <a:latin typeface="Calibri" pitchFamily="34" charset="0"/>
              <a:cs typeface="Calibri" pitchFamily="34" charset="0"/>
            </a:rPr>
            <a:t>BRCA1/2</a:t>
          </a:r>
          <a:endParaRPr lang="en-US" sz="1400" i="1" dirty="0">
            <a:latin typeface="Calibri" pitchFamily="34" charset="0"/>
            <a:cs typeface="Calibri" pitchFamily="34" charset="0"/>
          </a:endParaRPr>
        </a:p>
      </dgm:t>
    </dgm:pt>
    <dgm:pt modelId="{3C41DE47-9C09-4E9B-9E9A-81A32ACBB2D7}" type="parTrans" cxnId="{B134A72B-6D4C-4B69-8DDE-DBE5C2B13FBA}">
      <dgm:prSet/>
      <dgm:spPr/>
      <dgm:t>
        <a:bodyPr/>
        <a:lstStyle/>
        <a:p>
          <a:endParaRPr lang="en-US">
            <a:latin typeface="Calibri" pitchFamily="34" charset="0"/>
            <a:cs typeface="Calibri" pitchFamily="34" charset="0"/>
          </a:endParaRPr>
        </a:p>
      </dgm:t>
    </dgm:pt>
    <dgm:pt modelId="{20A259CE-FCE0-4AA3-88CF-F44211501427}" type="sibTrans" cxnId="{B134A72B-6D4C-4B69-8DDE-DBE5C2B13FBA}">
      <dgm:prSet/>
      <dgm:spPr/>
      <dgm:t>
        <a:bodyPr/>
        <a:lstStyle/>
        <a:p>
          <a:endParaRPr lang="en-US">
            <a:latin typeface="Calibri" pitchFamily="34" charset="0"/>
            <a:cs typeface="Calibri" pitchFamily="34" charset="0"/>
          </a:endParaRPr>
        </a:p>
      </dgm:t>
    </dgm:pt>
    <dgm:pt modelId="{315BACA7-3A5B-462F-B0CE-41E0F77A63B4}">
      <dgm:prSet custT="1"/>
      <dgm:spPr>
        <a:solidFill>
          <a:srgbClr val="004D9F"/>
        </a:solidFill>
      </dgm:spPr>
      <dgm:t>
        <a:bodyPr/>
        <a:lstStyle/>
        <a:p>
          <a:pPr algn="r"/>
          <a:r>
            <a:rPr lang="en-US" sz="1800" b="1" dirty="0" err="1" smtClean="0">
              <a:latin typeface="Calibri" pitchFamily="34" charset="0"/>
              <a:cs typeface="Calibri" pitchFamily="34" charset="0"/>
            </a:rPr>
            <a:t>Analyte</a:t>
          </a:r>
          <a:endParaRPr lang="en-US" sz="1800" b="1" dirty="0">
            <a:latin typeface="Calibri" pitchFamily="34" charset="0"/>
            <a:cs typeface="Calibri" pitchFamily="34" charset="0"/>
          </a:endParaRPr>
        </a:p>
      </dgm:t>
    </dgm:pt>
    <dgm:pt modelId="{CF4A6063-5CC1-4CA2-B8C8-5867D9D32360}" type="parTrans" cxnId="{11FD811C-CC6A-4913-BFB0-F41A7463A467}">
      <dgm:prSet/>
      <dgm:spPr/>
      <dgm:t>
        <a:bodyPr/>
        <a:lstStyle/>
        <a:p>
          <a:endParaRPr lang="en-US">
            <a:latin typeface="Calibri" pitchFamily="34" charset="0"/>
            <a:cs typeface="Calibri" pitchFamily="34" charset="0"/>
          </a:endParaRPr>
        </a:p>
      </dgm:t>
    </dgm:pt>
    <dgm:pt modelId="{32FBB402-B881-4F53-BEDD-A8FD26DC0BC7}" type="sibTrans" cxnId="{11FD811C-CC6A-4913-BFB0-F41A7463A467}">
      <dgm:prSet/>
      <dgm:spPr/>
      <dgm:t>
        <a:bodyPr/>
        <a:lstStyle/>
        <a:p>
          <a:endParaRPr lang="en-US">
            <a:latin typeface="Calibri" pitchFamily="34" charset="0"/>
            <a:cs typeface="Calibri" pitchFamily="34" charset="0"/>
          </a:endParaRPr>
        </a:p>
      </dgm:t>
    </dgm:pt>
    <dgm:pt modelId="{DD904F59-FAC6-4560-9409-13712461B8BD}">
      <dgm:prSet custT="1"/>
      <dgm:spPr/>
      <dgm:t>
        <a:bodyPr lIns="72000" tIns="36000" rIns="36000" bIns="36000"/>
        <a:lstStyle/>
        <a:p>
          <a:r>
            <a:rPr lang="en-US" sz="1400" dirty="0" smtClean="0">
              <a:latin typeface="Calibri" pitchFamily="34" charset="0"/>
              <a:cs typeface="Calibri" pitchFamily="34" charset="0"/>
            </a:rPr>
            <a:t>Mutations</a:t>
          </a:r>
          <a:endParaRPr lang="en-US" sz="1400" dirty="0">
            <a:latin typeface="Calibri" pitchFamily="34" charset="0"/>
            <a:cs typeface="Calibri" pitchFamily="34" charset="0"/>
          </a:endParaRPr>
        </a:p>
      </dgm:t>
    </dgm:pt>
    <dgm:pt modelId="{5327100B-D490-4DFF-82D8-CE389E5843DD}" type="parTrans" cxnId="{538F0C5D-C4BF-4387-8257-701364E51019}">
      <dgm:prSet/>
      <dgm:spPr/>
      <dgm:t>
        <a:bodyPr/>
        <a:lstStyle/>
        <a:p>
          <a:endParaRPr lang="en-US">
            <a:latin typeface="Calibri" pitchFamily="34" charset="0"/>
            <a:cs typeface="Calibri" pitchFamily="34" charset="0"/>
          </a:endParaRPr>
        </a:p>
      </dgm:t>
    </dgm:pt>
    <dgm:pt modelId="{37B9EB30-C97F-49B4-9320-A2AA80CFF08E}" type="sibTrans" cxnId="{538F0C5D-C4BF-4387-8257-701364E51019}">
      <dgm:prSet/>
      <dgm:spPr/>
      <dgm:t>
        <a:bodyPr/>
        <a:lstStyle/>
        <a:p>
          <a:endParaRPr lang="en-US">
            <a:latin typeface="Calibri" pitchFamily="34" charset="0"/>
            <a:cs typeface="Calibri" pitchFamily="34" charset="0"/>
          </a:endParaRPr>
        </a:p>
      </dgm:t>
    </dgm:pt>
    <dgm:pt modelId="{FD2DEE24-F000-49E5-89A0-4AFA4E5A0D11}">
      <dgm:prSet custT="1"/>
      <dgm:spPr>
        <a:solidFill>
          <a:srgbClr val="004D9F"/>
        </a:solidFill>
      </dgm:spPr>
      <dgm:t>
        <a:bodyPr/>
        <a:lstStyle/>
        <a:p>
          <a:pPr algn="r"/>
          <a:r>
            <a:rPr lang="en-US" sz="1800" b="1" dirty="0" smtClean="0">
              <a:latin typeface="Calibri" pitchFamily="34" charset="0"/>
              <a:cs typeface="Calibri" pitchFamily="34" charset="0"/>
            </a:rPr>
            <a:t>Detection assay</a:t>
          </a:r>
          <a:endParaRPr lang="en-US" sz="1800" b="1" dirty="0">
            <a:latin typeface="Calibri" pitchFamily="34" charset="0"/>
            <a:cs typeface="Calibri" pitchFamily="34" charset="0"/>
          </a:endParaRPr>
        </a:p>
      </dgm:t>
    </dgm:pt>
    <dgm:pt modelId="{379AE89A-5C9E-403C-A8AA-DD203CDD86F9}" type="parTrans" cxnId="{4EB3CD4A-64F1-4E3A-ABA4-A908DF2F2AB6}">
      <dgm:prSet/>
      <dgm:spPr/>
      <dgm:t>
        <a:bodyPr/>
        <a:lstStyle/>
        <a:p>
          <a:endParaRPr lang="en-US">
            <a:latin typeface="Calibri" pitchFamily="34" charset="0"/>
            <a:cs typeface="Calibri" pitchFamily="34" charset="0"/>
          </a:endParaRPr>
        </a:p>
      </dgm:t>
    </dgm:pt>
    <dgm:pt modelId="{F6CB8274-5D19-4114-BEBA-0871B957114F}" type="sibTrans" cxnId="{4EB3CD4A-64F1-4E3A-ABA4-A908DF2F2AB6}">
      <dgm:prSet/>
      <dgm:spPr/>
      <dgm:t>
        <a:bodyPr/>
        <a:lstStyle/>
        <a:p>
          <a:endParaRPr lang="en-US">
            <a:latin typeface="Calibri" pitchFamily="34" charset="0"/>
            <a:cs typeface="Calibri" pitchFamily="34" charset="0"/>
          </a:endParaRPr>
        </a:p>
      </dgm:t>
    </dgm:pt>
    <dgm:pt modelId="{0413EB9A-77DA-44CC-A491-1EF2A1B55840}">
      <dgm:prSet custT="1"/>
      <dgm:spPr/>
      <dgm:t>
        <a:bodyPr lIns="72000" tIns="36000" rIns="36000" bIns="36000"/>
        <a:lstStyle/>
        <a:p>
          <a:r>
            <a:rPr lang="en-US" sz="1400" dirty="0" smtClean="0">
              <a:latin typeface="Calibri" pitchFamily="34" charset="0"/>
              <a:cs typeface="Calibri" pitchFamily="34" charset="0"/>
            </a:rPr>
            <a:t>Sequencing</a:t>
          </a:r>
          <a:endParaRPr lang="en-US" sz="1400" dirty="0">
            <a:latin typeface="Calibri" pitchFamily="34" charset="0"/>
            <a:cs typeface="Calibri" pitchFamily="34" charset="0"/>
          </a:endParaRPr>
        </a:p>
      </dgm:t>
    </dgm:pt>
    <dgm:pt modelId="{BCC2702F-5FB8-4234-9D42-6D10EDF9B2E1}" type="parTrans" cxnId="{9EA614CA-3AFD-494A-B331-C8147CD27820}">
      <dgm:prSet/>
      <dgm:spPr/>
      <dgm:t>
        <a:bodyPr/>
        <a:lstStyle/>
        <a:p>
          <a:endParaRPr lang="en-US">
            <a:latin typeface="Calibri" pitchFamily="34" charset="0"/>
            <a:cs typeface="Calibri" pitchFamily="34" charset="0"/>
          </a:endParaRPr>
        </a:p>
      </dgm:t>
    </dgm:pt>
    <dgm:pt modelId="{FE744181-2575-4FEE-B52A-982D9DDA4E23}" type="sibTrans" cxnId="{9EA614CA-3AFD-494A-B331-C8147CD27820}">
      <dgm:prSet/>
      <dgm:spPr/>
      <dgm:t>
        <a:bodyPr/>
        <a:lstStyle/>
        <a:p>
          <a:endParaRPr lang="en-US">
            <a:latin typeface="Calibri" pitchFamily="34" charset="0"/>
            <a:cs typeface="Calibri" pitchFamily="34" charset="0"/>
          </a:endParaRPr>
        </a:p>
      </dgm:t>
    </dgm:pt>
    <dgm:pt modelId="{8A3E8688-6502-449A-8130-980B610BC0D8}">
      <dgm:prSet phldrT="[文本]" custT="1"/>
      <dgm:spPr/>
      <dgm:t>
        <a:bodyPr lIns="72000" tIns="36000" rIns="36000" bIns="36000"/>
        <a:lstStyle/>
        <a:p>
          <a:r>
            <a:rPr lang="en-US" sz="1400" dirty="0" smtClean="0">
              <a:latin typeface="Calibri" pitchFamily="34" charset="0"/>
              <a:cs typeface="Calibri" pitchFamily="34" charset="0"/>
            </a:rPr>
            <a:t>PARP</a:t>
          </a:r>
          <a:endParaRPr lang="en-US" sz="1400" dirty="0">
            <a:latin typeface="Calibri" pitchFamily="34" charset="0"/>
            <a:cs typeface="Calibri" pitchFamily="34" charset="0"/>
          </a:endParaRPr>
        </a:p>
      </dgm:t>
    </dgm:pt>
    <dgm:pt modelId="{00F248FC-4B8E-40CF-94FC-7024361386E2}" type="sibTrans" cxnId="{9A1C4A0F-F51E-4F5C-914E-2E52D23AEB9D}">
      <dgm:prSet/>
      <dgm:spPr/>
      <dgm:t>
        <a:bodyPr/>
        <a:lstStyle/>
        <a:p>
          <a:endParaRPr lang="en-US">
            <a:latin typeface="Calibri" pitchFamily="34" charset="0"/>
            <a:cs typeface="Calibri" pitchFamily="34" charset="0"/>
          </a:endParaRPr>
        </a:p>
      </dgm:t>
    </dgm:pt>
    <dgm:pt modelId="{C1293499-55ED-4DCF-B6D8-1BEEF698A5DC}" type="parTrans" cxnId="{9A1C4A0F-F51E-4F5C-914E-2E52D23AEB9D}">
      <dgm:prSet/>
      <dgm:spPr/>
      <dgm:t>
        <a:bodyPr/>
        <a:lstStyle/>
        <a:p>
          <a:endParaRPr lang="en-US">
            <a:latin typeface="Calibri" pitchFamily="34" charset="0"/>
            <a:cs typeface="Calibri" pitchFamily="34" charset="0"/>
          </a:endParaRPr>
        </a:p>
      </dgm:t>
    </dgm:pt>
    <dgm:pt modelId="{BFD28EBD-794A-4636-80A9-3B4DE31E9A9A}">
      <dgm:prSet custT="1"/>
      <dgm:spPr>
        <a:solidFill>
          <a:srgbClr val="004D9F"/>
        </a:solidFill>
      </dgm:spPr>
      <dgm:t>
        <a:bodyPr/>
        <a:lstStyle/>
        <a:p>
          <a:pPr algn="r"/>
          <a:r>
            <a:rPr lang="en-US" sz="1800" b="1" dirty="0" smtClean="0">
              <a:latin typeface="Calibri" pitchFamily="34" charset="0"/>
              <a:cs typeface="Calibri" pitchFamily="34" charset="0"/>
            </a:rPr>
            <a:t>Material needed</a:t>
          </a:r>
          <a:endParaRPr lang="en-US" sz="1800" b="1" dirty="0">
            <a:latin typeface="Calibri" pitchFamily="34" charset="0"/>
            <a:cs typeface="Calibri" pitchFamily="34" charset="0"/>
          </a:endParaRPr>
        </a:p>
      </dgm:t>
    </dgm:pt>
    <dgm:pt modelId="{E77927D2-15AC-4932-92AE-FD5584EF7768}" type="parTrans" cxnId="{A803D71F-321F-4BB0-AFA7-42F0B3381178}">
      <dgm:prSet/>
      <dgm:spPr/>
      <dgm:t>
        <a:bodyPr/>
        <a:lstStyle/>
        <a:p>
          <a:endParaRPr lang="en-US">
            <a:latin typeface="Calibri" pitchFamily="34" charset="0"/>
            <a:cs typeface="Calibri" pitchFamily="34" charset="0"/>
          </a:endParaRPr>
        </a:p>
      </dgm:t>
    </dgm:pt>
    <dgm:pt modelId="{74C550E0-72B3-4826-9EF9-77C8808354DB}" type="sibTrans" cxnId="{A803D71F-321F-4BB0-AFA7-42F0B3381178}">
      <dgm:prSet/>
      <dgm:spPr/>
      <dgm:t>
        <a:bodyPr/>
        <a:lstStyle/>
        <a:p>
          <a:endParaRPr lang="en-US">
            <a:latin typeface="Calibri" pitchFamily="34" charset="0"/>
            <a:cs typeface="Calibri" pitchFamily="34" charset="0"/>
          </a:endParaRPr>
        </a:p>
      </dgm:t>
    </dgm:pt>
    <dgm:pt modelId="{4362B131-E7D6-440D-AB06-63710DE50FAC}">
      <dgm:prSet custT="1"/>
      <dgm:spPr/>
      <dgm:t>
        <a:bodyPr lIns="72000" tIns="36000" rIns="36000" bIns="36000"/>
        <a:lstStyle/>
        <a:p>
          <a:r>
            <a:rPr lang="en-US" sz="1400" dirty="0" smtClean="0">
              <a:latin typeface="Calibri" pitchFamily="34" charset="0"/>
              <a:cs typeface="Calibri" pitchFamily="34" charset="0"/>
            </a:rPr>
            <a:t>Frozen or FFPE tissue, cell line</a:t>
          </a:r>
          <a:endParaRPr lang="en-US" sz="1400" dirty="0">
            <a:latin typeface="Calibri" pitchFamily="34" charset="0"/>
            <a:cs typeface="Calibri" pitchFamily="34" charset="0"/>
          </a:endParaRPr>
        </a:p>
      </dgm:t>
    </dgm:pt>
    <dgm:pt modelId="{0BF2B040-C00A-4872-B165-234B4177FA5B}" type="parTrans" cxnId="{C451A9B0-4169-4D51-A600-580AAB46D4A3}">
      <dgm:prSet/>
      <dgm:spPr/>
      <dgm:t>
        <a:bodyPr/>
        <a:lstStyle/>
        <a:p>
          <a:endParaRPr lang="en-US">
            <a:latin typeface="Calibri" pitchFamily="34" charset="0"/>
            <a:cs typeface="Calibri" pitchFamily="34" charset="0"/>
          </a:endParaRPr>
        </a:p>
      </dgm:t>
    </dgm:pt>
    <dgm:pt modelId="{98E478D9-256E-4E3D-B45F-F4AFBF93D341}" type="sibTrans" cxnId="{C451A9B0-4169-4D51-A600-580AAB46D4A3}">
      <dgm:prSet/>
      <dgm:spPr/>
      <dgm:t>
        <a:bodyPr/>
        <a:lstStyle/>
        <a:p>
          <a:endParaRPr lang="en-US">
            <a:latin typeface="Calibri" pitchFamily="34" charset="0"/>
            <a:cs typeface="Calibri" pitchFamily="34" charset="0"/>
          </a:endParaRPr>
        </a:p>
      </dgm:t>
    </dgm:pt>
    <dgm:pt modelId="{3857B944-3804-4451-800C-0D80070D16CA}">
      <dgm:prSet custT="1"/>
      <dgm:spPr>
        <a:solidFill>
          <a:srgbClr val="004D9F"/>
        </a:solidFill>
      </dgm:spPr>
      <dgm:t>
        <a:bodyPr/>
        <a:lstStyle/>
        <a:p>
          <a:pPr algn="r"/>
          <a:r>
            <a:rPr lang="en-US" sz="1800" b="1" dirty="0" smtClean="0">
              <a:latin typeface="Calibri" pitchFamily="34" charset="0"/>
              <a:cs typeface="Calibri" pitchFamily="34" charset="0"/>
            </a:rPr>
            <a:t>Platform</a:t>
          </a:r>
          <a:endParaRPr lang="en-US" sz="1800" b="1" dirty="0">
            <a:latin typeface="Calibri" pitchFamily="34" charset="0"/>
            <a:cs typeface="Calibri" pitchFamily="34" charset="0"/>
          </a:endParaRPr>
        </a:p>
      </dgm:t>
    </dgm:pt>
    <dgm:pt modelId="{5CEACEBD-C529-478C-AA5B-31A19D00A539}" type="parTrans" cxnId="{6542EE2A-DF81-44D6-BED9-26A91184E6F6}">
      <dgm:prSet/>
      <dgm:spPr/>
      <dgm:t>
        <a:bodyPr/>
        <a:lstStyle/>
        <a:p>
          <a:endParaRPr lang="en-US">
            <a:latin typeface="Calibri" pitchFamily="34" charset="0"/>
            <a:cs typeface="Calibri" pitchFamily="34" charset="0"/>
          </a:endParaRPr>
        </a:p>
      </dgm:t>
    </dgm:pt>
    <dgm:pt modelId="{5C5CB9F3-D53C-4396-9557-20E634E0A8D2}" type="sibTrans" cxnId="{6542EE2A-DF81-44D6-BED9-26A91184E6F6}">
      <dgm:prSet/>
      <dgm:spPr/>
      <dgm:t>
        <a:bodyPr/>
        <a:lstStyle/>
        <a:p>
          <a:endParaRPr lang="en-US">
            <a:latin typeface="Calibri" pitchFamily="34" charset="0"/>
            <a:cs typeface="Calibri" pitchFamily="34" charset="0"/>
          </a:endParaRPr>
        </a:p>
      </dgm:t>
    </dgm:pt>
    <dgm:pt modelId="{50EDFC2B-8E1B-4754-AF31-C4F980058AEB}">
      <dgm:prSet custT="1"/>
      <dgm:spPr/>
      <dgm:t>
        <a:bodyPr lIns="72000" tIns="36000" rIns="36000" bIns="36000"/>
        <a:lstStyle/>
        <a:p>
          <a:r>
            <a:rPr lang="en-US" sz="1400" dirty="0" err="1" smtClean="0">
              <a:latin typeface="Calibri" pitchFamily="34" charset="0"/>
              <a:cs typeface="Calibri" pitchFamily="34" charset="0"/>
            </a:rPr>
            <a:t>Illumina</a:t>
          </a:r>
          <a:r>
            <a:rPr lang="en-US" sz="1400" dirty="0" smtClean="0">
              <a:latin typeface="Calibri" pitchFamily="34" charset="0"/>
              <a:cs typeface="Calibri" pitchFamily="34" charset="0"/>
            </a:rPr>
            <a:t> sequencer</a:t>
          </a:r>
          <a:endParaRPr lang="en-US" sz="1400" dirty="0">
            <a:latin typeface="Calibri" pitchFamily="34" charset="0"/>
            <a:cs typeface="Calibri" pitchFamily="34" charset="0"/>
          </a:endParaRPr>
        </a:p>
      </dgm:t>
    </dgm:pt>
    <dgm:pt modelId="{D69B3DA7-57D6-49FB-8AEF-8AD23F476B4E}" type="parTrans" cxnId="{A22CB4EA-D586-4D57-819B-F2C498DF2A6D}">
      <dgm:prSet/>
      <dgm:spPr/>
      <dgm:t>
        <a:bodyPr/>
        <a:lstStyle/>
        <a:p>
          <a:endParaRPr lang="en-US">
            <a:latin typeface="Calibri" pitchFamily="34" charset="0"/>
            <a:cs typeface="Calibri" pitchFamily="34" charset="0"/>
          </a:endParaRPr>
        </a:p>
      </dgm:t>
    </dgm:pt>
    <dgm:pt modelId="{51D41F4A-BBD8-44B7-87D0-18BCE6DF3E46}" type="sibTrans" cxnId="{A22CB4EA-D586-4D57-819B-F2C498DF2A6D}">
      <dgm:prSet/>
      <dgm:spPr/>
      <dgm:t>
        <a:bodyPr/>
        <a:lstStyle/>
        <a:p>
          <a:endParaRPr lang="en-US">
            <a:latin typeface="Calibri" pitchFamily="34" charset="0"/>
            <a:cs typeface="Calibri" pitchFamily="34" charset="0"/>
          </a:endParaRPr>
        </a:p>
      </dgm:t>
    </dgm:pt>
    <dgm:pt modelId="{AC57065A-6C3C-4310-8024-68F307AC08AB}">
      <dgm:prSet custT="1"/>
      <dgm:spPr>
        <a:solidFill>
          <a:srgbClr val="004D9F"/>
        </a:solidFill>
      </dgm:spPr>
      <dgm:t>
        <a:bodyPr/>
        <a:lstStyle/>
        <a:p>
          <a:pPr algn="r"/>
          <a:r>
            <a:rPr lang="en-US" sz="1800" b="1" dirty="0" smtClean="0">
              <a:latin typeface="Calibri" pitchFamily="34" charset="0"/>
              <a:cs typeface="Calibri" pitchFamily="34" charset="0"/>
            </a:rPr>
            <a:t>References</a:t>
          </a:r>
          <a:endParaRPr lang="en-US" sz="1800" b="1" dirty="0">
            <a:latin typeface="Calibri" pitchFamily="34" charset="0"/>
            <a:cs typeface="Calibri" pitchFamily="34" charset="0"/>
          </a:endParaRPr>
        </a:p>
      </dgm:t>
    </dgm:pt>
    <dgm:pt modelId="{AC73BECD-7ACC-4EE8-B350-AD4C49E704BA}" type="parTrans" cxnId="{1F64861D-33FC-41E7-8D3D-7A1A58854980}">
      <dgm:prSet/>
      <dgm:spPr/>
      <dgm:t>
        <a:bodyPr/>
        <a:lstStyle/>
        <a:p>
          <a:endParaRPr lang="en-US">
            <a:latin typeface="Calibri" pitchFamily="34" charset="0"/>
            <a:cs typeface="Calibri" pitchFamily="34" charset="0"/>
          </a:endParaRPr>
        </a:p>
      </dgm:t>
    </dgm:pt>
    <dgm:pt modelId="{2B72C2D2-05DA-4058-8C04-343FABB9FB94}" type="sibTrans" cxnId="{1F64861D-33FC-41E7-8D3D-7A1A58854980}">
      <dgm:prSet/>
      <dgm:spPr/>
      <dgm:t>
        <a:bodyPr/>
        <a:lstStyle/>
        <a:p>
          <a:endParaRPr lang="en-US">
            <a:latin typeface="Calibri" pitchFamily="34" charset="0"/>
            <a:cs typeface="Calibri" pitchFamily="34" charset="0"/>
          </a:endParaRPr>
        </a:p>
      </dgm:t>
    </dgm:pt>
    <dgm:pt modelId="{87EF96A2-0919-4EF2-B5A1-3C6BF5E29157}">
      <dgm:prSet custT="1"/>
      <dgm:spPr/>
      <dgm:t>
        <a:bodyPr lIns="72000" tIns="36000" rIns="36000" bIns="36000"/>
        <a:lstStyle/>
        <a:p>
          <a:r>
            <a:rPr lang="en-US" sz="1400" dirty="0" smtClean="0">
              <a:latin typeface="Calibri" pitchFamily="34" charset="0"/>
              <a:cs typeface="Calibri" pitchFamily="34" charset="0"/>
            </a:rPr>
            <a:t>1. </a:t>
          </a:r>
          <a:r>
            <a:rPr lang="en-US" sz="1400" b="0" i="0" dirty="0" smtClean="0"/>
            <a:t>Jane de </a:t>
          </a:r>
          <a:r>
            <a:rPr lang="en-US" sz="1400" b="0" i="0" dirty="0" err="1" smtClean="0"/>
            <a:t>Lartigue</a:t>
          </a:r>
          <a:r>
            <a:rPr lang="en-US" sz="1400" b="0" i="0" dirty="0" smtClean="0"/>
            <a:t>. The New BRCA1/2 Landscape. [Published on line Saturday, December 13, 2014	]. </a:t>
          </a:r>
          <a:r>
            <a:rPr lang="en-US" sz="1400" b="0" i="0" dirty="0" err="1" smtClean="0"/>
            <a:t>Onclive</a:t>
          </a:r>
          <a:r>
            <a:rPr lang="en-US" sz="1400" b="0" i="0" dirty="0" smtClean="0"/>
            <a:t>. 2014.</a:t>
          </a:r>
          <a:endParaRPr lang="en-US" sz="1400" b="0" i="0" dirty="0"/>
        </a:p>
      </dgm:t>
    </dgm:pt>
    <dgm:pt modelId="{D197A8EE-C130-4392-AED3-07D8920E9355}" type="parTrans" cxnId="{A1B8C3A7-AD10-41C5-A636-056306DDF907}">
      <dgm:prSet/>
      <dgm:spPr/>
      <dgm:t>
        <a:bodyPr/>
        <a:lstStyle/>
        <a:p>
          <a:endParaRPr lang="en-US">
            <a:latin typeface="Calibri" pitchFamily="34" charset="0"/>
            <a:cs typeface="Calibri" pitchFamily="34" charset="0"/>
          </a:endParaRPr>
        </a:p>
      </dgm:t>
    </dgm:pt>
    <dgm:pt modelId="{AA81C2A7-948D-4696-B5E1-2C416EF81127}" type="sibTrans" cxnId="{A1B8C3A7-AD10-41C5-A636-056306DDF907}">
      <dgm:prSet/>
      <dgm:spPr/>
      <dgm:t>
        <a:bodyPr/>
        <a:lstStyle/>
        <a:p>
          <a:endParaRPr lang="en-US">
            <a:latin typeface="Calibri" pitchFamily="34" charset="0"/>
            <a:cs typeface="Calibri" pitchFamily="34" charset="0"/>
          </a:endParaRPr>
        </a:p>
      </dgm:t>
    </dgm:pt>
    <dgm:pt modelId="{A266CDC4-3294-4078-8EAC-23FB520D7FC3}">
      <dgm:prSet custT="1"/>
      <dgm:spPr>
        <a:solidFill>
          <a:srgbClr val="004D9F"/>
        </a:solidFill>
      </dgm:spPr>
      <dgm:t>
        <a:bodyPr/>
        <a:lstStyle/>
        <a:p>
          <a:pPr algn="r"/>
          <a:r>
            <a:rPr lang="en-US" sz="1800" b="1" dirty="0" smtClean="0">
              <a:latin typeface="Calibri" pitchFamily="34" charset="0"/>
              <a:cs typeface="Calibri" pitchFamily="34" charset="0"/>
            </a:rPr>
            <a:t>Kit/antibody </a:t>
          </a:r>
          <a:r>
            <a:rPr lang="en-US" sz="1800" b="1" dirty="0" err="1" smtClean="0">
              <a:latin typeface="Calibri" pitchFamily="34" charset="0"/>
              <a:cs typeface="Calibri" pitchFamily="34" charset="0"/>
            </a:rPr>
            <a:t>etc</a:t>
          </a:r>
          <a:endParaRPr lang="en-US" sz="1800" b="1" dirty="0">
            <a:latin typeface="Calibri" pitchFamily="34" charset="0"/>
            <a:cs typeface="Calibri" pitchFamily="34" charset="0"/>
          </a:endParaRPr>
        </a:p>
      </dgm:t>
    </dgm:pt>
    <dgm:pt modelId="{7E9ECBF1-BEEE-4E4F-981E-A26F503D0772}" type="parTrans" cxnId="{A4AA8459-C3A9-42B8-9D6B-489B5D33C65E}">
      <dgm:prSet/>
      <dgm:spPr/>
      <dgm:t>
        <a:bodyPr/>
        <a:lstStyle/>
        <a:p>
          <a:endParaRPr lang="en-US">
            <a:latin typeface="Calibri" pitchFamily="34" charset="0"/>
            <a:cs typeface="Calibri" pitchFamily="34" charset="0"/>
          </a:endParaRPr>
        </a:p>
      </dgm:t>
    </dgm:pt>
    <dgm:pt modelId="{78677B5E-EE8F-436F-A6B7-A1CE9F11268A}" type="sibTrans" cxnId="{A4AA8459-C3A9-42B8-9D6B-489B5D33C65E}">
      <dgm:prSet/>
      <dgm:spPr/>
      <dgm:t>
        <a:bodyPr/>
        <a:lstStyle/>
        <a:p>
          <a:endParaRPr lang="en-US">
            <a:latin typeface="Calibri" pitchFamily="34" charset="0"/>
            <a:cs typeface="Calibri" pitchFamily="34" charset="0"/>
          </a:endParaRPr>
        </a:p>
      </dgm:t>
    </dgm:pt>
    <dgm:pt modelId="{C3B67394-D191-4DC1-8BFE-85B34160B211}">
      <dgm:prSet custT="1"/>
      <dgm:spPr/>
      <dgm:t>
        <a:bodyPr lIns="72000" tIns="36000" rIns="36000" bIns="36000"/>
        <a:lstStyle/>
        <a:p>
          <a:endParaRPr lang="en-US" sz="1400" dirty="0">
            <a:latin typeface="Calibri" pitchFamily="34" charset="0"/>
            <a:cs typeface="Calibri" pitchFamily="34" charset="0"/>
          </a:endParaRPr>
        </a:p>
      </dgm:t>
    </dgm:pt>
    <dgm:pt modelId="{D45E81B4-BE90-4538-A6CA-8ABF6465BBF2}" type="parTrans" cxnId="{529DB917-8AA7-41C5-A0BB-DB7587767CBB}">
      <dgm:prSet/>
      <dgm:spPr/>
      <dgm:t>
        <a:bodyPr/>
        <a:lstStyle/>
        <a:p>
          <a:endParaRPr lang="en-US">
            <a:latin typeface="Calibri" pitchFamily="34" charset="0"/>
            <a:cs typeface="Calibri" pitchFamily="34" charset="0"/>
          </a:endParaRPr>
        </a:p>
      </dgm:t>
    </dgm:pt>
    <dgm:pt modelId="{607E1CF2-C356-498F-A52C-EF5C4E66A24E}" type="sibTrans" cxnId="{529DB917-8AA7-41C5-A0BB-DB7587767CBB}">
      <dgm:prSet/>
      <dgm:spPr/>
      <dgm:t>
        <a:bodyPr/>
        <a:lstStyle/>
        <a:p>
          <a:endParaRPr lang="en-US">
            <a:latin typeface="Calibri" pitchFamily="34" charset="0"/>
            <a:cs typeface="Calibri" pitchFamily="34" charset="0"/>
          </a:endParaRPr>
        </a:p>
      </dgm:t>
    </dgm:pt>
    <dgm:pt modelId="{3F85FA04-B766-45D2-B212-3CD396526C4D}">
      <dgm:prSet custT="1"/>
      <dgm:spPr/>
      <dgm:t>
        <a:bodyPr lIns="72000" tIns="36000" rIns="36000" bIns="36000"/>
        <a:lstStyle/>
        <a:p>
          <a:endParaRPr lang="en-US" sz="1400" dirty="0">
            <a:latin typeface="Calibri" pitchFamily="34" charset="0"/>
            <a:cs typeface="Calibri" pitchFamily="34" charset="0"/>
          </a:endParaRPr>
        </a:p>
      </dgm:t>
    </dgm:pt>
    <dgm:pt modelId="{17739908-A768-4978-BBC0-28314AF6AE26}" type="parTrans" cxnId="{C489344C-C027-4CF9-8FD4-2200064546E6}">
      <dgm:prSet/>
      <dgm:spPr/>
      <dgm:t>
        <a:bodyPr/>
        <a:lstStyle/>
        <a:p>
          <a:endParaRPr lang="en-US"/>
        </a:p>
      </dgm:t>
    </dgm:pt>
    <dgm:pt modelId="{54A4CBA2-6287-4D68-B19B-418F0857B7C7}" type="sibTrans" cxnId="{C489344C-C027-4CF9-8FD4-2200064546E6}">
      <dgm:prSet/>
      <dgm:spPr/>
      <dgm:t>
        <a:bodyPr/>
        <a:lstStyle/>
        <a:p>
          <a:endParaRPr lang="en-US"/>
        </a:p>
      </dgm:t>
    </dgm:pt>
    <dgm:pt modelId="{22470E88-E528-45CD-B0BE-2D7764F5E2A4}">
      <dgm:prSet custT="1"/>
      <dgm:spPr/>
      <dgm:t>
        <a:bodyPr lIns="72000" tIns="36000" rIns="36000" bIns="36000"/>
        <a:lstStyle/>
        <a:p>
          <a:endParaRPr lang="en-US" sz="1400" dirty="0">
            <a:latin typeface="Calibri" pitchFamily="34" charset="0"/>
            <a:cs typeface="Calibri" pitchFamily="34" charset="0"/>
          </a:endParaRPr>
        </a:p>
      </dgm:t>
    </dgm:pt>
    <dgm:pt modelId="{E31E522A-D242-46DD-9EC6-F71182D85F70}" type="parTrans" cxnId="{C6F9D03E-FD4C-490F-98A2-4CC7C5A17781}">
      <dgm:prSet/>
      <dgm:spPr/>
      <dgm:t>
        <a:bodyPr/>
        <a:lstStyle/>
        <a:p>
          <a:endParaRPr lang="zh-CN" altLang="en-US"/>
        </a:p>
      </dgm:t>
    </dgm:pt>
    <dgm:pt modelId="{D852BF6F-D709-4463-B8F8-03EAF4FCF012}" type="sibTrans" cxnId="{C6F9D03E-FD4C-490F-98A2-4CC7C5A17781}">
      <dgm:prSet/>
      <dgm:spPr/>
      <dgm:t>
        <a:bodyPr/>
        <a:lstStyle/>
        <a:p>
          <a:endParaRPr lang="zh-CN" altLang="en-US"/>
        </a:p>
      </dgm:t>
    </dgm:pt>
    <dgm:pt modelId="{7B20565F-6F97-4F60-A50D-00F87E77DD0E}">
      <dgm:prSet custT="1"/>
      <dgm:spPr/>
      <dgm:t>
        <a:bodyPr/>
        <a:lstStyle/>
        <a:p>
          <a:r>
            <a:rPr lang="en-US" altLang="zh-CN" sz="1400" dirty="0" smtClean="0">
              <a:latin typeface="Calibri" pitchFamily="34" charset="0"/>
              <a:cs typeface="Calibri" pitchFamily="34" charset="0"/>
            </a:rPr>
            <a:t>Ion PGM sequencer/Proton </a:t>
          </a:r>
          <a:endParaRPr lang="en-US" sz="1400" dirty="0">
            <a:latin typeface="Calibri" pitchFamily="34" charset="0"/>
            <a:cs typeface="Calibri" pitchFamily="34" charset="0"/>
          </a:endParaRPr>
        </a:p>
      </dgm:t>
    </dgm:pt>
    <dgm:pt modelId="{11A1A6CE-5AD7-420E-9F8D-BB878D7EDE55}" type="parTrans" cxnId="{00754748-9B3E-4D0F-B2EC-2F405828DBD6}">
      <dgm:prSet/>
      <dgm:spPr/>
      <dgm:t>
        <a:bodyPr/>
        <a:lstStyle/>
        <a:p>
          <a:endParaRPr lang="en-US"/>
        </a:p>
      </dgm:t>
    </dgm:pt>
    <dgm:pt modelId="{0E2A2709-0BB9-4027-862D-11731230185F}" type="sibTrans" cxnId="{00754748-9B3E-4D0F-B2EC-2F405828DBD6}">
      <dgm:prSet/>
      <dgm:spPr/>
      <dgm:t>
        <a:bodyPr/>
        <a:lstStyle/>
        <a:p>
          <a:endParaRPr lang="en-US"/>
        </a:p>
      </dgm:t>
    </dgm:pt>
    <dgm:pt modelId="{0DF333DD-2F4D-47AB-9A4C-657FDFAA1AA9}" type="pres">
      <dgm:prSet presAssocID="{7BAE97D3-8186-4FD0-8006-BF50B7EF627B}" presName="Name0" presStyleCnt="0">
        <dgm:presLayoutVars>
          <dgm:dir/>
          <dgm:animLvl val="lvl"/>
          <dgm:resizeHandles val="exact"/>
        </dgm:presLayoutVars>
      </dgm:prSet>
      <dgm:spPr/>
      <dgm:t>
        <a:bodyPr/>
        <a:lstStyle/>
        <a:p>
          <a:endParaRPr lang="en-US"/>
        </a:p>
      </dgm:t>
    </dgm:pt>
    <dgm:pt modelId="{61815136-06A6-40AB-8D40-71B33C1D9EC7}" type="pres">
      <dgm:prSet presAssocID="{BA7255D8-1E89-466F-8E72-527F02D5B919}" presName="linNode" presStyleCnt="0"/>
      <dgm:spPr/>
    </dgm:pt>
    <dgm:pt modelId="{54E2F7D7-6910-4178-85D8-88D5B879ECF0}" type="pres">
      <dgm:prSet presAssocID="{BA7255D8-1E89-466F-8E72-527F02D5B919}" presName="parentText" presStyleLbl="node1" presStyleIdx="0" presStyleCnt="8" custScaleX="60199">
        <dgm:presLayoutVars>
          <dgm:chMax val="1"/>
          <dgm:bulletEnabled val="1"/>
        </dgm:presLayoutVars>
      </dgm:prSet>
      <dgm:spPr/>
      <dgm:t>
        <a:bodyPr/>
        <a:lstStyle/>
        <a:p>
          <a:endParaRPr lang="en-US"/>
        </a:p>
      </dgm:t>
    </dgm:pt>
    <dgm:pt modelId="{4BF84473-6822-4419-971A-6FB4D47177E5}" type="pres">
      <dgm:prSet presAssocID="{BA7255D8-1E89-466F-8E72-527F02D5B919}" presName="descendantText" presStyleLbl="alignAccFollowNode1" presStyleIdx="0" presStyleCnt="8" custScaleX="122508" custScaleY="110286">
        <dgm:presLayoutVars>
          <dgm:bulletEnabled val="1"/>
        </dgm:presLayoutVars>
      </dgm:prSet>
      <dgm:spPr/>
      <dgm:t>
        <a:bodyPr/>
        <a:lstStyle/>
        <a:p>
          <a:endParaRPr lang="en-US"/>
        </a:p>
      </dgm:t>
    </dgm:pt>
    <dgm:pt modelId="{20C80A88-77A2-4B98-B765-FC53A62026A0}" type="pres">
      <dgm:prSet presAssocID="{8DF4F875-5542-438F-AB22-CC1196D58C42}" presName="sp" presStyleCnt="0"/>
      <dgm:spPr/>
    </dgm:pt>
    <dgm:pt modelId="{90F7E248-EFB3-4006-A8C8-7D8812E0678A}" type="pres">
      <dgm:prSet presAssocID="{6B42DA1A-9E51-400F-A654-57ADD6252275}" presName="linNode" presStyleCnt="0"/>
      <dgm:spPr/>
    </dgm:pt>
    <dgm:pt modelId="{E9EA4358-B90A-4D8F-819F-569B1D849C31}" type="pres">
      <dgm:prSet presAssocID="{6B42DA1A-9E51-400F-A654-57ADD6252275}" presName="parentText" presStyleLbl="node1" presStyleIdx="1" presStyleCnt="8" custScaleX="60199">
        <dgm:presLayoutVars>
          <dgm:chMax val="1"/>
          <dgm:bulletEnabled val="1"/>
        </dgm:presLayoutVars>
      </dgm:prSet>
      <dgm:spPr/>
      <dgm:t>
        <a:bodyPr/>
        <a:lstStyle/>
        <a:p>
          <a:endParaRPr lang="en-US"/>
        </a:p>
      </dgm:t>
    </dgm:pt>
    <dgm:pt modelId="{348D3B08-2E81-49B6-AAF6-E28760AA93A3}" type="pres">
      <dgm:prSet presAssocID="{6B42DA1A-9E51-400F-A654-57ADD6252275}" presName="descendantText" presStyleLbl="alignAccFollowNode1" presStyleIdx="1" presStyleCnt="8" custScaleX="122508" custScaleY="110286">
        <dgm:presLayoutVars>
          <dgm:bulletEnabled val="1"/>
        </dgm:presLayoutVars>
      </dgm:prSet>
      <dgm:spPr/>
      <dgm:t>
        <a:bodyPr/>
        <a:lstStyle/>
        <a:p>
          <a:endParaRPr lang="en-US"/>
        </a:p>
      </dgm:t>
    </dgm:pt>
    <dgm:pt modelId="{B1913E22-4E1F-4A3D-B683-F1E3D788F858}" type="pres">
      <dgm:prSet presAssocID="{53A46850-2C27-4B26-99B4-CAED014DA25F}" presName="sp" presStyleCnt="0"/>
      <dgm:spPr/>
    </dgm:pt>
    <dgm:pt modelId="{C84C43C7-4F88-47CA-9306-F546A64B9AD1}" type="pres">
      <dgm:prSet presAssocID="{315BACA7-3A5B-462F-B0CE-41E0F77A63B4}" presName="linNode" presStyleCnt="0"/>
      <dgm:spPr/>
    </dgm:pt>
    <dgm:pt modelId="{DA1932D6-0488-4E99-B454-D1AA4FCB0403}" type="pres">
      <dgm:prSet presAssocID="{315BACA7-3A5B-462F-B0CE-41E0F77A63B4}" presName="parentText" presStyleLbl="node1" presStyleIdx="2" presStyleCnt="8" custScaleX="60199">
        <dgm:presLayoutVars>
          <dgm:chMax val="1"/>
          <dgm:bulletEnabled val="1"/>
        </dgm:presLayoutVars>
      </dgm:prSet>
      <dgm:spPr/>
      <dgm:t>
        <a:bodyPr/>
        <a:lstStyle/>
        <a:p>
          <a:endParaRPr lang="en-US"/>
        </a:p>
      </dgm:t>
    </dgm:pt>
    <dgm:pt modelId="{4BD729CE-5230-4023-8D9B-D6ED836CF1B1}" type="pres">
      <dgm:prSet presAssocID="{315BACA7-3A5B-462F-B0CE-41E0F77A63B4}" presName="descendantText" presStyleLbl="alignAccFollowNode1" presStyleIdx="2" presStyleCnt="8" custScaleX="122508" custScaleY="110286">
        <dgm:presLayoutVars>
          <dgm:bulletEnabled val="1"/>
        </dgm:presLayoutVars>
      </dgm:prSet>
      <dgm:spPr/>
      <dgm:t>
        <a:bodyPr/>
        <a:lstStyle/>
        <a:p>
          <a:endParaRPr lang="en-US"/>
        </a:p>
      </dgm:t>
    </dgm:pt>
    <dgm:pt modelId="{9566CE83-3185-4C20-B739-713960B63F3D}" type="pres">
      <dgm:prSet presAssocID="{32FBB402-B881-4F53-BEDD-A8FD26DC0BC7}" presName="sp" presStyleCnt="0"/>
      <dgm:spPr/>
    </dgm:pt>
    <dgm:pt modelId="{3AD1A6A0-65E6-40B4-B3CA-E4530A4F0C80}" type="pres">
      <dgm:prSet presAssocID="{FD2DEE24-F000-49E5-89A0-4AFA4E5A0D11}" presName="linNode" presStyleCnt="0"/>
      <dgm:spPr/>
    </dgm:pt>
    <dgm:pt modelId="{3614C8AE-3E9F-49DC-9B50-E6415ED403D8}" type="pres">
      <dgm:prSet presAssocID="{FD2DEE24-F000-49E5-89A0-4AFA4E5A0D11}" presName="parentText" presStyleLbl="node1" presStyleIdx="3" presStyleCnt="8" custScaleX="60199">
        <dgm:presLayoutVars>
          <dgm:chMax val="1"/>
          <dgm:bulletEnabled val="1"/>
        </dgm:presLayoutVars>
      </dgm:prSet>
      <dgm:spPr/>
      <dgm:t>
        <a:bodyPr/>
        <a:lstStyle/>
        <a:p>
          <a:endParaRPr lang="en-US"/>
        </a:p>
      </dgm:t>
    </dgm:pt>
    <dgm:pt modelId="{CC5F9B5F-7104-48F5-838D-49E55247A40E}" type="pres">
      <dgm:prSet presAssocID="{FD2DEE24-F000-49E5-89A0-4AFA4E5A0D11}" presName="descendantText" presStyleLbl="alignAccFollowNode1" presStyleIdx="3" presStyleCnt="8" custScaleX="122508" custScaleY="110286">
        <dgm:presLayoutVars>
          <dgm:bulletEnabled val="1"/>
        </dgm:presLayoutVars>
      </dgm:prSet>
      <dgm:spPr/>
      <dgm:t>
        <a:bodyPr/>
        <a:lstStyle/>
        <a:p>
          <a:endParaRPr lang="en-US"/>
        </a:p>
      </dgm:t>
    </dgm:pt>
    <dgm:pt modelId="{F0600198-5875-4580-B059-1B627195D97C}" type="pres">
      <dgm:prSet presAssocID="{F6CB8274-5D19-4114-BEBA-0871B957114F}" presName="sp" presStyleCnt="0"/>
      <dgm:spPr/>
    </dgm:pt>
    <dgm:pt modelId="{F324F740-FC95-4873-B46B-9ACED114B276}" type="pres">
      <dgm:prSet presAssocID="{BFD28EBD-794A-4636-80A9-3B4DE31E9A9A}" presName="linNode" presStyleCnt="0"/>
      <dgm:spPr/>
    </dgm:pt>
    <dgm:pt modelId="{710D66B1-1F1E-481F-9FE4-A0F9211CFA12}" type="pres">
      <dgm:prSet presAssocID="{BFD28EBD-794A-4636-80A9-3B4DE31E9A9A}" presName="parentText" presStyleLbl="node1" presStyleIdx="4" presStyleCnt="8" custScaleX="60199">
        <dgm:presLayoutVars>
          <dgm:chMax val="1"/>
          <dgm:bulletEnabled val="1"/>
        </dgm:presLayoutVars>
      </dgm:prSet>
      <dgm:spPr/>
      <dgm:t>
        <a:bodyPr/>
        <a:lstStyle/>
        <a:p>
          <a:endParaRPr lang="en-US"/>
        </a:p>
      </dgm:t>
    </dgm:pt>
    <dgm:pt modelId="{90A56069-0647-4E65-A78A-5B4C6C730E24}" type="pres">
      <dgm:prSet presAssocID="{BFD28EBD-794A-4636-80A9-3B4DE31E9A9A}" presName="descendantText" presStyleLbl="alignAccFollowNode1" presStyleIdx="4" presStyleCnt="8" custScaleX="122508" custScaleY="110286">
        <dgm:presLayoutVars>
          <dgm:bulletEnabled val="1"/>
        </dgm:presLayoutVars>
      </dgm:prSet>
      <dgm:spPr/>
      <dgm:t>
        <a:bodyPr/>
        <a:lstStyle/>
        <a:p>
          <a:endParaRPr lang="en-US"/>
        </a:p>
      </dgm:t>
    </dgm:pt>
    <dgm:pt modelId="{D54BACFE-A3E1-4155-911F-88AF622E2423}" type="pres">
      <dgm:prSet presAssocID="{74C550E0-72B3-4826-9EF9-77C8808354DB}" presName="sp" presStyleCnt="0"/>
      <dgm:spPr/>
    </dgm:pt>
    <dgm:pt modelId="{4A3F0022-F844-4FF6-A28C-6F38CE28791C}" type="pres">
      <dgm:prSet presAssocID="{3857B944-3804-4451-800C-0D80070D16CA}" presName="linNode" presStyleCnt="0"/>
      <dgm:spPr/>
    </dgm:pt>
    <dgm:pt modelId="{4E914C20-6D9F-43BE-AAA4-30D9B5902D99}" type="pres">
      <dgm:prSet presAssocID="{3857B944-3804-4451-800C-0D80070D16CA}" presName="parentText" presStyleLbl="node1" presStyleIdx="5" presStyleCnt="8" custScaleX="60199">
        <dgm:presLayoutVars>
          <dgm:chMax val="1"/>
          <dgm:bulletEnabled val="1"/>
        </dgm:presLayoutVars>
      </dgm:prSet>
      <dgm:spPr/>
      <dgm:t>
        <a:bodyPr/>
        <a:lstStyle/>
        <a:p>
          <a:endParaRPr lang="en-US"/>
        </a:p>
      </dgm:t>
    </dgm:pt>
    <dgm:pt modelId="{2435A25E-E57C-4B2B-836F-DBB79824CFF3}" type="pres">
      <dgm:prSet presAssocID="{3857B944-3804-4451-800C-0D80070D16CA}" presName="descendantText" presStyleLbl="alignAccFollowNode1" presStyleIdx="5" presStyleCnt="8" custScaleX="122508" custScaleY="110286">
        <dgm:presLayoutVars>
          <dgm:bulletEnabled val="1"/>
        </dgm:presLayoutVars>
      </dgm:prSet>
      <dgm:spPr/>
      <dgm:t>
        <a:bodyPr/>
        <a:lstStyle/>
        <a:p>
          <a:endParaRPr lang="en-US"/>
        </a:p>
      </dgm:t>
    </dgm:pt>
    <dgm:pt modelId="{06ADAED8-CAB5-4817-A003-521E12E46803}" type="pres">
      <dgm:prSet presAssocID="{5C5CB9F3-D53C-4396-9557-20E634E0A8D2}" presName="sp" presStyleCnt="0"/>
      <dgm:spPr/>
    </dgm:pt>
    <dgm:pt modelId="{FCC099E8-3B43-4297-98DF-7635A9EF3D2D}" type="pres">
      <dgm:prSet presAssocID="{A266CDC4-3294-4078-8EAC-23FB520D7FC3}" presName="linNode" presStyleCnt="0"/>
      <dgm:spPr/>
    </dgm:pt>
    <dgm:pt modelId="{ACF54688-F32A-4191-BC3D-7C331BD1D779}" type="pres">
      <dgm:prSet presAssocID="{A266CDC4-3294-4078-8EAC-23FB520D7FC3}" presName="parentText" presStyleLbl="node1" presStyleIdx="6" presStyleCnt="8" custScaleX="60199">
        <dgm:presLayoutVars>
          <dgm:chMax val="1"/>
          <dgm:bulletEnabled val="1"/>
        </dgm:presLayoutVars>
      </dgm:prSet>
      <dgm:spPr/>
      <dgm:t>
        <a:bodyPr/>
        <a:lstStyle/>
        <a:p>
          <a:endParaRPr lang="en-US"/>
        </a:p>
      </dgm:t>
    </dgm:pt>
    <dgm:pt modelId="{B5ADD0C5-D5DE-4103-9009-5A97B01ACADC}" type="pres">
      <dgm:prSet presAssocID="{A266CDC4-3294-4078-8EAC-23FB520D7FC3}" presName="descendantText" presStyleLbl="alignAccFollowNode1" presStyleIdx="6" presStyleCnt="8" custScaleX="122508" custScaleY="110286">
        <dgm:presLayoutVars>
          <dgm:bulletEnabled val="1"/>
        </dgm:presLayoutVars>
      </dgm:prSet>
      <dgm:spPr/>
      <dgm:t>
        <a:bodyPr/>
        <a:lstStyle/>
        <a:p>
          <a:endParaRPr lang="en-US"/>
        </a:p>
      </dgm:t>
    </dgm:pt>
    <dgm:pt modelId="{C77CFD7C-CD99-41AE-83DA-1A7A759FB2C6}" type="pres">
      <dgm:prSet presAssocID="{78677B5E-EE8F-436F-A6B7-A1CE9F11268A}" presName="sp" presStyleCnt="0"/>
      <dgm:spPr/>
    </dgm:pt>
    <dgm:pt modelId="{64056E67-032F-4EA8-BDF0-AD01B4748D4C}" type="pres">
      <dgm:prSet presAssocID="{AC57065A-6C3C-4310-8024-68F307AC08AB}" presName="linNode" presStyleCnt="0"/>
      <dgm:spPr/>
    </dgm:pt>
    <dgm:pt modelId="{F72FC5A3-B03D-4792-9675-2EA8D4E5635F}" type="pres">
      <dgm:prSet presAssocID="{AC57065A-6C3C-4310-8024-68F307AC08AB}" presName="parentText" presStyleLbl="node1" presStyleIdx="7" presStyleCnt="8" custScaleX="60199" custScaleY="407516">
        <dgm:presLayoutVars>
          <dgm:chMax val="1"/>
          <dgm:bulletEnabled val="1"/>
        </dgm:presLayoutVars>
      </dgm:prSet>
      <dgm:spPr>
        <a:prstGeom prst="roundRect">
          <a:avLst/>
        </a:prstGeom>
      </dgm:spPr>
      <dgm:t>
        <a:bodyPr/>
        <a:lstStyle/>
        <a:p>
          <a:endParaRPr lang="en-US"/>
        </a:p>
      </dgm:t>
    </dgm:pt>
    <dgm:pt modelId="{C29C0991-6FF7-4494-BACF-E04F147436B3}" type="pres">
      <dgm:prSet presAssocID="{AC57065A-6C3C-4310-8024-68F307AC08AB}" presName="descendantText" presStyleLbl="alignAccFollowNode1" presStyleIdx="7" presStyleCnt="8" custScaleX="122508" custScaleY="535247">
        <dgm:presLayoutVars>
          <dgm:bulletEnabled val="1"/>
        </dgm:presLayoutVars>
      </dgm:prSet>
      <dgm:spPr/>
      <dgm:t>
        <a:bodyPr/>
        <a:lstStyle/>
        <a:p>
          <a:endParaRPr lang="en-US"/>
        </a:p>
      </dgm:t>
    </dgm:pt>
  </dgm:ptLst>
  <dgm:cxnLst>
    <dgm:cxn modelId="{BF60C961-FCB7-4C35-9256-5C8FCA43DB82}" type="presOf" srcId="{54116E59-0F40-4E53-87B6-EDAAE0A92397}" destId="{348D3B08-2E81-49B6-AAF6-E28760AA93A3}" srcOrd="0" destOrd="0" presId="urn:microsoft.com/office/officeart/2005/8/layout/vList5"/>
    <dgm:cxn modelId="{67B83599-68AB-4E2A-9B69-D25926A39950}" type="presOf" srcId="{22470E88-E528-45CD-B0BE-2D7764F5E2A4}" destId="{B5ADD0C5-D5DE-4103-9009-5A97B01ACADC}" srcOrd="0" destOrd="1" presId="urn:microsoft.com/office/officeart/2005/8/layout/vList5"/>
    <dgm:cxn modelId="{B134A72B-6D4C-4B69-8DDE-DBE5C2B13FBA}" srcId="{6B42DA1A-9E51-400F-A654-57ADD6252275}" destId="{54116E59-0F40-4E53-87B6-EDAAE0A92397}" srcOrd="0" destOrd="0" parTransId="{3C41DE47-9C09-4E9B-9E9A-81A32ACBB2D7}" sibTransId="{20A259CE-FCE0-4AA3-88CF-F44211501427}"/>
    <dgm:cxn modelId="{051B52BA-F496-4C0C-92DB-7C71E7503022}" type="presOf" srcId="{AC57065A-6C3C-4310-8024-68F307AC08AB}" destId="{F72FC5A3-B03D-4792-9675-2EA8D4E5635F}" srcOrd="0" destOrd="0" presId="urn:microsoft.com/office/officeart/2005/8/layout/vList5"/>
    <dgm:cxn modelId="{24841421-AF81-4388-A888-B0CB591DC83E}" type="presOf" srcId="{315BACA7-3A5B-462F-B0CE-41E0F77A63B4}" destId="{DA1932D6-0488-4E99-B454-D1AA4FCB0403}" srcOrd="0" destOrd="0" presId="urn:microsoft.com/office/officeart/2005/8/layout/vList5"/>
    <dgm:cxn modelId="{9A1C4A0F-F51E-4F5C-914E-2E52D23AEB9D}" srcId="{BA7255D8-1E89-466F-8E72-527F02D5B919}" destId="{8A3E8688-6502-449A-8130-980B610BC0D8}" srcOrd="0" destOrd="0" parTransId="{C1293499-55ED-4DCF-B6D8-1BEEF698A5DC}" sibTransId="{00F248FC-4B8E-40CF-94FC-7024361386E2}"/>
    <dgm:cxn modelId="{538F0C5D-C4BF-4387-8257-701364E51019}" srcId="{315BACA7-3A5B-462F-B0CE-41E0F77A63B4}" destId="{DD904F59-FAC6-4560-9409-13712461B8BD}" srcOrd="0" destOrd="0" parTransId="{5327100B-D490-4DFF-82D8-CE389E5843DD}" sibTransId="{37B9EB30-C97F-49B4-9320-A2AA80CFF08E}"/>
    <dgm:cxn modelId="{DD2A9ECB-469D-4471-81F9-8AE3CBF11396}" type="presOf" srcId="{6B42DA1A-9E51-400F-A654-57ADD6252275}" destId="{E9EA4358-B90A-4D8F-819F-569B1D849C31}" srcOrd="0" destOrd="0" presId="urn:microsoft.com/office/officeart/2005/8/layout/vList5"/>
    <dgm:cxn modelId="{1F64861D-33FC-41E7-8D3D-7A1A58854980}" srcId="{7BAE97D3-8186-4FD0-8006-BF50B7EF627B}" destId="{AC57065A-6C3C-4310-8024-68F307AC08AB}" srcOrd="7" destOrd="0" parTransId="{AC73BECD-7ACC-4EE8-B350-AD4C49E704BA}" sibTransId="{2B72C2D2-05DA-4058-8C04-343FABB9FB94}"/>
    <dgm:cxn modelId="{A803D71F-321F-4BB0-AFA7-42F0B3381178}" srcId="{7BAE97D3-8186-4FD0-8006-BF50B7EF627B}" destId="{BFD28EBD-794A-4636-80A9-3B4DE31E9A9A}" srcOrd="4" destOrd="0" parTransId="{E77927D2-15AC-4932-92AE-FD5584EF7768}" sibTransId="{74C550E0-72B3-4826-9EF9-77C8808354DB}"/>
    <dgm:cxn modelId="{4EB3CD4A-64F1-4E3A-ABA4-A908DF2F2AB6}" srcId="{7BAE97D3-8186-4FD0-8006-BF50B7EF627B}" destId="{FD2DEE24-F000-49E5-89A0-4AFA4E5A0D11}" srcOrd="3" destOrd="0" parTransId="{379AE89A-5C9E-403C-A8AA-DD203CDD86F9}" sibTransId="{F6CB8274-5D19-4114-BEBA-0871B957114F}"/>
    <dgm:cxn modelId="{6EDBC1C3-DAEC-4DFD-8085-81194088B948}" type="presOf" srcId="{4362B131-E7D6-440D-AB06-63710DE50FAC}" destId="{90A56069-0647-4E65-A78A-5B4C6C730E24}" srcOrd="0" destOrd="0" presId="urn:microsoft.com/office/officeart/2005/8/layout/vList5"/>
    <dgm:cxn modelId="{C489344C-C027-4CF9-8FD4-2200064546E6}" srcId="{AC57065A-6C3C-4310-8024-68F307AC08AB}" destId="{3F85FA04-B766-45D2-B212-3CD396526C4D}" srcOrd="1" destOrd="0" parTransId="{17739908-A768-4978-BBC0-28314AF6AE26}" sibTransId="{54A4CBA2-6287-4D68-B19B-418F0857B7C7}"/>
    <dgm:cxn modelId="{A6213F8A-7457-41E6-880D-1934AAC53EE8}" type="presOf" srcId="{3F85FA04-B766-45D2-B212-3CD396526C4D}" destId="{C29C0991-6FF7-4494-BACF-E04F147436B3}" srcOrd="0" destOrd="1" presId="urn:microsoft.com/office/officeart/2005/8/layout/vList5"/>
    <dgm:cxn modelId="{EE1DCE35-1CC3-493F-8D6B-420C50D0BCBF}" type="presOf" srcId="{3857B944-3804-4451-800C-0D80070D16CA}" destId="{4E914C20-6D9F-43BE-AAA4-30D9B5902D99}" srcOrd="0" destOrd="0" presId="urn:microsoft.com/office/officeart/2005/8/layout/vList5"/>
    <dgm:cxn modelId="{EA62E897-3E7C-486B-ACB8-8EE64E736AAE}" type="presOf" srcId="{7B20565F-6F97-4F60-A50D-00F87E77DD0E}" destId="{2435A25E-E57C-4B2B-836F-DBB79824CFF3}" srcOrd="0" destOrd="1" presId="urn:microsoft.com/office/officeart/2005/8/layout/vList5"/>
    <dgm:cxn modelId="{1D0422E5-2A95-4FD7-BCCD-C84EFF268CA5}" type="presOf" srcId="{87EF96A2-0919-4EF2-B5A1-3C6BF5E29157}" destId="{C29C0991-6FF7-4494-BACF-E04F147436B3}" srcOrd="0" destOrd="0" presId="urn:microsoft.com/office/officeart/2005/8/layout/vList5"/>
    <dgm:cxn modelId="{9EA614CA-3AFD-494A-B331-C8147CD27820}" srcId="{FD2DEE24-F000-49E5-89A0-4AFA4E5A0D11}" destId="{0413EB9A-77DA-44CC-A491-1EF2A1B55840}" srcOrd="0" destOrd="0" parTransId="{BCC2702F-5FB8-4234-9D42-6D10EDF9B2E1}" sibTransId="{FE744181-2575-4FEE-B52A-982D9DDA4E23}"/>
    <dgm:cxn modelId="{85A7844F-787D-463C-8B93-71DD68CD4936}" type="presOf" srcId="{0413EB9A-77DA-44CC-A491-1EF2A1B55840}" destId="{CC5F9B5F-7104-48F5-838D-49E55247A40E}" srcOrd="0" destOrd="0" presId="urn:microsoft.com/office/officeart/2005/8/layout/vList5"/>
    <dgm:cxn modelId="{00754748-9B3E-4D0F-B2EC-2F405828DBD6}" srcId="{3857B944-3804-4451-800C-0D80070D16CA}" destId="{7B20565F-6F97-4F60-A50D-00F87E77DD0E}" srcOrd="1" destOrd="0" parTransId="{11A1A6CE-5AD7-420E-9F8D-BB878D7EDE55}" sibTransId="{0E2A2709-0BB9-4027-862D-11731230185F}"/>
    <dgm:cxn modelId="{6542EE2A-DF81-44D6-BED9-26A91184E6F6}" srcId="{7BAE97D3-8186-4FD0-8006-BF50B7EF627B}" destId="{3857B944-3804-4451-800C-0D80070D16CA}" srcOrd="5" destOrd="0" parTransId="{5CEACEBD-C529-478C-AA5B-31A19D00A539}" sibTransId="{5C5CB9F3-D53C-4396-9557-20E634E0A8D2}"/>
    <dgm:cxn modelId="{ED8DCFEA-37DD-4905-A6CB-1597BB614D22}" srcId="{7BAE97D3-8186-4FD0-8006-BF50B7EF627B}" destId="{BA7255D8-1E89-466F-8E72-527F02D5B919}" srcOrd="0" destOrd="0" parTransId="{43B0C8C5-6862-423D-9F34-EB32FFA65ABB}" sibTransId="{8DF4F875-5542-438F-AB22-CC1196D58C42}"/>
    <dgm:cxn modelId="{34804D49-FDA3-4CFC-B36E-427AD71551B3}" type="presOf" srcId="{BFD28EBD-794A-4636-80A9-3B4DE31E9A9A}" destId="{710D66B1-1F1E-481F-9FE4-A0F9211CFA12}" srcOrd="0" destOrd="0" presId="urn:microsoft.com/office/officeart/2005/8/layout/vList5"/>
    <dgm:cxn modelId="{AD26A00C-406A-4FFE-9730-A3A0FECB48C6}" type="presOf" srcId="{7BAE97D3-8186-4FD0-8006-BF50B7EF627B}" destId="{0DF333DD-2F4D-47AB-9A4C-657FDFAA1AA9}" srcOrd="0" destOrd="0" presId="urn:microsoft.com/office/officeart/2005/8/layout/vList5"/>
    <dgm:cxn modelId="{0E45D184-B7FB-4B4C-AE5C-C97C830A56BC}" type="presOf" srcId="{BA7255D8-1E89-466F-8E72-527F02D5B919}" destId="{54E2F7D7-6910-4178-85D8-88D5B879ECF0}" srcOrd="0" destOrd="0" presId="urn:microsoft.com/office/officeart/2005/8/layout/vList5"/>
    <dgm:cxn modelId="{C6F9D03E-FD4C-490F-98A2-4CC7C5A17781}" srcId="{A266CDC4-3294-4078-8EAC-23FB520D7FC3}" destId="{22470E88-E528-45CD-B0BE-2D7764F5E2A4}" srcOrd="1" destOrd="0" parTransId="{E31E522A-D242-46DD-9EC6-F71182D85F70}" sibTransId="{D852BF6F-D709-4463-B8F8-03EAF4FCF012}"/>
    <dgm:cxn modelId="{A4AA8459-C3A9-42B8-9D6B-489B5D33C65E}" srcId="{7BAE97D3-8186-4FD0-8006-BF50B7EF627B}" destId="{A266CDC4-3294-4078-8EAC-23FB520D7FC3}" srcOrd="6" destOrd="0" parTransId="{7E9ECBF1-BEEE-4E4F-981E-A26F503D0772}" sibTransId="{78677B5E-EE8F-436F-A6B7-A1CE9F11268A}"/>
    <dgm:cxn modelId="{FF733C98-6136-403A-8B31-5EBEC0FF3B91}" type="presOf" srcId="{DD904F59-FAC6-4560-9409-13712461B8BD}" destId="{4BD729CE-5230-4023-8D9B-D6ED836CF1B1}" srcOrd="0" destOrd="0" presId="urn:microsoft.com/office/officeart/2005/8/layout/vList5"/>
    <dgm:cxn modelId="{A1B8C3A7-AD10-41C5-A636-056306DDF907}" srcId="{AC57065A-6C3C-4310-8024-68F307AC08AB}" destId="{87EF96A2-0919-4EF2-B5A1-3C6BF5E29157}" srcOrd="0" destOrd="0" parTransId="{D197A8EE-C130-4392-AED3-07D8920E9355}" sibTransId="{AA81C2A7-948D-4696-B5E1-2C416EF81127}"/>
    <dgm:cxn modelId="{37663B2C-932A-445F-BF93-406B1045507A}" type="presOf" srcId="{FD2DEE24-F000-49E5-89A0-4AFA4E5A0D11}" destId="{3614C8AE-3E9F-49DC-9B50-E6415ED403D8}" srcOrd="0" destOrd="0" presId="urn:microsoft.com/office/officeart/2005/8/layout/vList5"/>
    <dgm:cxn modelId="{3233ABFA-BBF9-4AA8-AE24-E7F411733F3D}" type="presOf" srcId="{C3B67394-D191-4DC1-8BFE-85B34160B211}" destId="{B5ADD0C5-D5DE-4103-9009-5A97B01ACADC}" srcOrd="0" destOrd="0" presId="urn:microsoft.com/office/officeart/2005/8/layout/vList5"/>
    <dgm:cxn modelId="{C3AE035E-AF99-42B1-BED7-F531BC8C8ADE}" type="presOf" srcId="{50EDFC2B-8E1B-4754-AF31-C4F980058AEB}" destId="{2435A25E-E57C-4B2B-836F-DBB79824CFF3}" srcOrd="0" destOrd="0" presId="urn:microsoft.com/office/officeart/2005/8/layout/vList5"/>
    <dgm:cxn modelId="{11FD811C-CC6A-4913-BFB0-F41A7463A467}" srcId="{7BAE97D3-8186-4FD0-8006-BF50B7EF627B}" destId="{315BACA7-3A5B-462F-B0CE-41E0F77A63B4}" srcOrd="2" destOrd="0" parTransId="{CF4A6063-5CC1-4CA2-B8C8-5867D9D32360}" sibTransId="{32FBB402-B881-4F53-BEDD-A8FD26DC0BC7}"/>
    <dgm:cxn modelId="{A22CB4EA-D586-4D57-819B-F2C498DF2A6D}" srcId="{3857B944-3804-4451-800C-0D80070D16CA}" destId="{50EDFC2B-8E1B-4754-AF31-C4F980058AEB}" srcOrd="0" destOrd="0" parTransId="{D69B3DA7-57D6-49FB-8AEF-8AD23F476B4E}" sibTransId="{51D41F4A-BBD8-44B7-87D0-18BCE6DF3E46}"/>
    <dgm:cxn modelId="{CEC00849-A0C0-4FE7-B220-2BDE99888149}" type="presOf" srcId="{A266CDC4-3294-4078-8EAC-23FB520D7FC3}" destId="{ACF54688-F32A-4191-BC3D-7C331BD1D779}" srcOrd="0" destOrd="0" presId="urn:microsoft.com/office/officeart/2005/8/layout/vList5"/>
    <dgm:cxn modelId="{529DB917-8AA7-41C5-A0BB-DB7587767CBB}" srcId="{A266CDC4-3294-4078-8EAC-23FB520D7FC3}" destId="{C3B67394-D191-4DC1-8BFE-85B34160B211}" srcOrd="0" destOrd="0" parTransId="{D45E81B4-BE90-4538-A6CA-8ABF6465BBF2}" sibTransId="{607E1CF2-C356-498F-A52C-EF5C4E66A24E}"/>
    <dgm:cxn modelId="{CC24CDD7-29C4-4FA6-AFAE-5FC6AF5D5A97}" type="presOf" srcId="{8A3E8688-6502-449A-8130-980B610BC0D8}" destId="{4BF84473-6822-4419-971A-6FB4D47177E5}" srcOrd="0" destOrd="0" presId="urn:microsoft.com/office/officeart/2005/8/layout/vList5"/>
    <dgm:cxn modelId="{DD1100BB-6076-467A-833A-84129BA7E575}" srcId="{7BAE97D3-8186-4FD0-8006-BF50B7EF627B}" destId="{6B42DA1A-9E51-400F-A654-57ADD6252275}" srcOrd="1" destOrd="0" parTransId="{AC1D6A0F-FD77-4FA9-B351-2973E016D8B8}" sibTransId="{53A46850-2C27-4B26-99B4-CAED014DA25F}"/>
    <dgm:cxn modelId="{C451A9B0-4169-4D51-A600-580AAB46D4A3}" srcId="{BFD28EBD-794A-4636-80A9-3B4DE31E9A9A}" destId="{4362B131-E7D6-440D-AB06-63710DE50FAC}" srcOrd="0" destOrd="0" parTransId="{0BF2B040-C00A-4872-B165-234B4177FA5B}" sibTransId="{98E478D9-256E-4E3D-B45F-F4AFBF93D341}"/>
    <dgm:cxn modelId="{C8012522-F3ED-46C7-86DE-1173AED15A15}" type="presParOf" srcId="{0DF333DD-2F4D-47AB-9A4C-657FDFAA1AA9}" destId="{61815136-06A6-40AB-8D40-71B33C1D9EC7}" srcOrd="0" destOrd="0" presId="urn:microsoft.com/office/officeart/2005/8/layout/vList5"/>
    <dgm:cxn modelId="{FF38A970-4CF1-4960-8C25-FC0551FC9DAA}" type="presParOf" srcId="{61815136-06A6-40AB-8D40-71B33C1D9EC7}" destId="{54E2F7D7-6910-4178-85D8-88D5B879ECF0}" srcOrd="0" destOrd="0" presId="urn:microsoft.com/office/officeart/2005/8/layout/vList5"/>
    <dgm:cxn modelId="{8F7D2390-637B-4596-9636-C18861F284E1}" type="presParOf" srcId="{61815136-06A6-40AB-8D40-71B33C1D9EC7}" destId="{4BF84473-6822-4419-971A-6FB4D47177E5}" srcOrd="1" destOrd="0" presId="urn:microsoft.com/office/officeart/2005/8/layout/vList5"/>
    <dgm:cxn modelId="{D40FD4A9-827A-4815-B551-4C525AA1BAD4}" type="presParOf" srcId="{0DF333DD-2F4D-47AB-9A4C-657FDFAA1AA9}" destId="{20C80A88-77A2-4B98-B765-FC53A62026A0}" srcOrd="1" destOrd="0" presId="urn:microsoft.com/office/officeart/2005/8/layout/vList5"/>
    <dgm:cxn modelId="{000904A3-4814-4324-8248-5F70DF501A46}" type="presParOf" srcId="{0DF333DD-2F4D-47AB-9A4C-657FDFAA1AA9}" destId="{90F7E248-EFB3-4006-A8C8-7D8812E0678A}" srcOrd="2" destOrd="0" presId="urn:microsoft.com/office/officeart/2005/8/layout/vList5"/>
    <dgm:cxn modelId="{D7EF8C63-6FE9-48B8-860D-AA981A7F66E6}" type="presParOf" srcId="{90F7E248-EFB3-4006-A8C8-7D8812E0678A}" destId="{E9EA4358-B90A-4D8F-819F-569B1D849C31}" srcOrd="0" destOrd="0" presId="urn:microsoft.com/office/officeart/2005/8/layout/vList5"/>
    <dgm:cxn modelId="{166F6A52-7955-4930-A511-CFBC5388ADF3}" type="presParOf" srcId="{90F7E248-EFB3-4006-A8C8-7D8812E0678A}" destId="{348D3B08-2E81-49B6-AAF6-E28760AA93A3}" srcOrd="1" destOrd="0" presId="urn:microsoft.com/office/officeart/2005/8/layout/vList5"/>
    <dgm:cxn modelId="{769B933A-106A-45F4-B6DE-12F553C555B7}" type="presParOf" srcId="{0DF333DD-2F4D-47AB-9A4C-657FDFAA1AA9}" destId="{B1913E22-4E1F-4A3D-B683-F1E3D788F858}" srcOrd="3" destOrd="0" presId="urn:microsoft.com/office/officeart/2005/8/layout/vList5"/>
    <dgm:cxn modelId="{08B38AC5-62D7-43EE-B844-BE45B8067A67}" type="presParOf" srcId="{0DF333DD-2F4D-47AB-9A4C-657FDFAA1AA9}" destId="{C84C43C7-4F88-47CA-9306-F546A64B9AD1}" srcOrd="4" destOrd="0" presId="urn:microsoft.com/office/officeart/2005/8/layout/vList5"/>
    <dgm:cxn modelId="{D91AD7C6-1D2E-4579-A785-B3E6B2316DBC}" type="presParOf" srcId="{C84C43C7-4F88-47CA-9306-F546A64B9AD1}" destId="{DA1932D6-0488-4E99-B454-D1AA4FCB0403}" srcOrd="0" destOrd="0" presId="urn:microsoft.com/office/officeart/2005/8/layout/vList5"/>
    <dgm:cxn modelId="{B8ADD16C-26BE-4A82-ACFD-10355375DC0B}" type="presParOf" srcId="{C84C43C7-4F88-47CA-9306-F546A64B9AD1}" destId="{4BD729CE-5230-4023-8D9B-D6ED836CF1B1}" srcOrd="1" destOrd="0" presId="urn:microsoft.com/office/officeart/2005/8/layout/vList5"/>
    <dgm:cxn modelId="{F246599A-C25D-4F8A-BAF9-B571E6D9DE4F}" type="presParOf" srcId="{0DF333DD-2F4D-47AB-9A4C-657FDFAA1AA9}" destId="{9566CE83-3185-4C20-B739-713960B63F3D}" srcOrd="5" destOrd="0" presId="urn:microsoft.com/office/officeart/2005/8/layout/vList5"/>
    <dgm:cxn modelId="{71199845-35D1-4452-9B46-E5AF17381B19}" type="presParOf" srcId="{0DF333DD-2F4D-47AB-9A4C-657FDFAA1AA9}" destId="{3AD1A6A0-65E6-40B4-B3CA-E4530A4F0C80}" srcOrd="6" destOrd="0" presId="urn:microsoft.com/office/officeart/2005/8/layout/vList5"/>
    <dgm:cxn modelId="{CBFF7F35-6013-4A8F-8311-A7ECEBFCF2F5}" type="presParOf" srcId="{3AD1A6A0-65E6-40B4-B3CA-E4530A4F0C80}" destId="{3614C8AE-3E9F-49DC-9B50-E6415ED403D8}" srcOrd="0" destOrd="0" presId="urn:microsoft.com/office/officeart/2005/8/layout/vList5"/>
    <dgm:cxn modelId="{87F9825F-6E30-4322-B683-88EF9EEF54E2}" type="presParOf" srcId="{3AD1A6A0-65E6-40B4-B3CA-E4530A4F0C80}" destId="{CC5F9B5F-7104-48F5-838D-49E55247A40E}" srcOrd="1" destOrd="0" presId="urn:microsoft.com/office/officeart/2005/8/layout/vList5"/>
    <dgm:cxn modelId="{7E3E5EBB-7ED0-4A80-81BE-AF8E688D09B0}" type="presParOf" srcId="{0DF333DD-2F4D-47AB-9A4C-657FDFAA1AA9}" destId="{F0600198-5875-4580-B059-1B627195D97C}" srcOrd="7" destOrd="0" presId="urn:microsoft.com/office/officeart/2005/8/layout/vList5"/>
    <dgm:cxn modelId="{2F10FE57-7102-41A4-8612-34F6C7FE01D7}" type="presParOf" srcId="{0DF333DD-2F4D-47AB-9A4C-657FDFAA1AA9}" destId="{F324F740-FC95-4873-B46B-9ACED114B276}" srcOrd="8" destOrd="0" presId="urn:microsoft.com/office/officeart/2005/8/layout/vList5"/>
    <dgm:cxn modelId="{23036522-9E9D-4B9D-8819-8D3CE5912EA3}" type="presParOf" srcId="{F324F740-FC95-4873-B46B-9ACED114B276}" destId="{710D66B1-1F1E-481F-9FE4-A0F9211CFA12}" srcOrd="0" destOrd="0" presId="urn:microsoft.com/office/officeart/2005/8/layout/vList5"/>
    <dgm:cxn modelId="{6BDF6849-123F-402D-A53F-A4676D1AA542}" type="presParOf" srcId="{F324F740-FC95-4873-B46B-9ACED114B276}" destId="{90A56069-0647-4E65-A78A-5B4C6C730E24}" srcOrd="1" destOrd="0" presId="urn:microsoft.com/office/officeart/2005/8/layout/vList5"/>
    <dgm:cxn modelId="{531BA7D2-038F-45A3-9FD4-95F170EBB3AA}" type="presParOf" srcId="{0DF333DD-2F4D-47AB-9A4C-657FDFAA1AA9}" destId="{D54BACFE-A3E1-4155-911F-88AF622E2423}" srcOrd="9" destOrd="0" presId="urn:microsoft.com/office/officeart/2005/8/layout/vList5"/>
    <dgm:cxn modelId="{58759C48-75AD-4254-9AA9-D9EFACD017ED}" type="presParOf" srcId="{0DF333DD-2F4D-47AB-9A4C-657FDFAA1AA9}" destId="{4A3F0022-F844-4FF6-A28C-6F38CE28791C}" srcOrd="10" destOrd="0" presId="urn:microsoft.com/office/officeart/2005/8/layout/vList5"/>
    <dgm:cxn modelId="{E4431589-4FD3-4F46-A926-431EEA1D5CFC}" type="presParOf" srcId="{4A3F0022-F844-4FF6-A28C-6F38CE28791C}" destId="{4E914C20-6D9F-43BE-AAA4-30D9B5902D99}" srcOrd="0" destOrd="0" presId="urn:microsoft.com/office/officeart/2005/8/layout/vList5"/>
    <dgm:cxn modelId="{0F698DB4-8D25-4DE3-8E8A-436F9FD2A86E}" type="presParOf" srcId="{4A3F0022-F844-4FF6-A28C-6F38CE28791C}" destId="{2435A25E-E57C-4B2B-836F-DBB79824CFF3}" srcOrd="1" destOrd="0" presId="urn:microsoft.com/office/officeart/2005/8/layout/vList5"/>
    <dgm:cxn modelId="{24A5FD59-A796-450B-8821-6C324DF631C3}" type="presParOf" srcId="{0DF333DD-2F4D-47AB-9A4C-657FDFAA1AA9}" destId="{06ADAED8-CAB5-4817-A003-521E12E46803}" srcOrd="11" destOrd="0" presId="urn:microsoft.com/office/officeart/2005/8/layout/vList5"/>
    <dgm:cxn modelId="{F512EB61-F6ED-4823-8F6B-AA5DE11FA41A}" type="presParOf" srcId="{0DF333DD-2F4D-47AB-9A4C-657FDFAA1AA9}" destId="{FCC099E8-3B43-4297-98DF-7635A9EF3D2D}" srcOrd="12" destOrd="0" presId="urn:microsoft.com/office/officeart/2005/8/layout/vList5"/>
    <dgm:cxn modelId="{C1AEDE9A-8149-49D9-BC42-3315C2309281}" type="presParOf" srcId="{FCC099E8-3B43-4297-98DF-7635A9EF3D2D}" destId="{ACF54688-F32A-4191-BC3D-7C331BD1D779}" srcOrd="0" destOrd="0" presId="urn:microsoft.com/office/officeart/2005/8/layout/vList5"/>
    <dgm:cxn modelId="{2575A13E-B34A-4385-AD09-9F5D9FD44DD3}" type="presParOf" srcId="{FCC099E8-3B43-4297-98DF-7635A9EF3D2D}" destId="{B5ADD0C5-D5DE-4103-9009-5A97B01ACADC}" srcOrd="1" destOrd="0" presId="urn:microsoft.com/office/officeart/2005/8/layout/vList5"/>
    <dgm:cxn modelId="{4FCEFE7B-8F8D-4AAA-951C-D6671CFAB116}" type="presParOf" srcId="{0DF333DD-2F4D-47AB-9A4C-657FDFAA1AA9}" destId="{C77CFD7C-CD99-41AE-83DA-1A7A759FB2C6}" srcOrd="13" destOrd="0" presId="urn:microsoft.com/office/officeart/2005/8/layout/vList5"/>
    <dgm:cxn modelId="{CB030809-BC58-478B-95A2-0446B13E0341}" type="presParOf" srcId="{0DF333DD-2F4D-47AB-9A4C-657FDFAA1AA9}" destId="{64056E67-032F-4EA8-BDF0-AD01B4748D4C}" srcOrd="14" destOrd="0" presId="urn:microsoft.com/office/officeart/2005/8/layout/vList5"/>
    <dgm:cxn modelId="{B8D7C848-FE30-468F-A1C1-300696D5DECB}" type="presParOf" srcId="{64056E67-032F-4EA8-BDF0-AD01B4748D4C}" destId="{F72FC5A3-B03D-4792-9675-2EA8D4E5635F}" srcOrd="0" destOrd="0" presId="urn:microsoft.com/office/officeart/2005/8/layout/vList5"/>
    <dgm:cxn modelId="{773D6718-B943-4178-863E-9ECFCBF6EA11}" type="presParOf" srcId="{64056E67-032F-4EA8-BDF0-AD01B4748D4C}" destId="{C29C0991-6FF7-4494-BACF-E04F147436B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84473-6822-4419-971A-6FB4D47177E5}">
      <dsp:nvSpPr>
        <dsp:cNvPr id="0" name=""/>
        <dsp:cNvSpPr/>
      </dsp:nvSpPr>
      <dsp:spPr>
        <a:xfrm rot="5400000">
          <a:off x="4864250" y="-3039148"/>
          <a:ext cx="375544" cy="65058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36000" rIns="36000" bIns="3600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PARP</a:t>
          </a:r>
          <a:endParaRPr lang="en-US" sz="1400" kern="1200" dirty="0">
            <a:latin typeface="Calibri" pitchFamily="34" charset="0"/>
            <a:cs typeface="Calibri" pitchFamily="34" charset="0"/>
          </a:endParaRPr>
        </a:p>
      </dsp:txBody>
      <dsp:txXfrm rot="-5400000">
        <a:off x="1799117" y="44318"/>
        <a:ext cx="6487479" cy="338878"/>
      </dsp:txXfrm>
    </dsp:sp>
    <dsp:sp modelId="{54E2F7D7-6910-4178-85D8-88D5B879ECF0}">
      <dsp:nvSpPr>
        <dsp:cNvPr id="0" name=""/>
        <dsp:cNvSpPr/>
      </dsp:nvSpPr>
      <dsp:spPr>
        <a:xfrm>
          <a:off x="870" y="933"/>
          <a:ext cx="1798245" cy="425648"/>
        </a:xfrm>
        <a:prstGeom prst="roundRect">
          <a:avLst/>
        </a:prstGeom>
        <a:solidFill>
          <a:srgbClr val="004D9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r" defTabSz="800100">
            <a:lnSpc>
              <a:spcPct val="90000"/>
            </a:lnSpc>
            <a:spcBef>
              <a:spcPct val="0"/>
            </a:spcBef>
            <a:spcAft>
              <a:spcPct val="35000"/>
            </a:spcAft>
          </a:pPr>
          <a:r>
            <a:rPr lang="en-US" sz="1800" b="1" kern="1200" dirty="0" smtClean="0">
              <a:latin typeface="Calibri" pitchFamily="34" charset="0"/>
              <a:cs typeface="Calibri" pitchFamily="34" charset="0"/>
            </a:rPr>
            <a:t>Drug target</a:t>
          </a:r>
          <a:endParaRPr lang="en-US" sz="1800" b="1" kern="1200" dirty="0">
            <a:latin typeface="Calibri" pitchFamily="34" charset="0"/>
            <a:cs typeface="Calibri" pitchFamily="34" charset="0"/>
          </a:endParaRPr>
        </a:p>
      </dsp:txBody>
      <dsp:txXfrm>
        <a:off x="21648" y="21711"/>
        <a:ext cx="1756689" cy="384092"/>
      </dsp:txXfrm>
    </dsp:sp>
    <dsp:sp modelId="{348D3B08-2E81-49B6-AAF6-E28760AA93A3}">
      <dsp:nvSpPr>
        <dsp:cNvPr id="0" name=""/>
        <dsp:cNvSpPr/>
      </dsp:nvSpPr>
      <dsp:spPr>
        <a:xfrm rot="5400000">
          <a:off x="4864250" y="-2592217"/>
          <a:ext cx="375544" cy="65058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36000" rIns="36000" bIns="36000" numCol="1" spcCol="1270" anchor="ctr" anchorCtr="0">
          <a:noAutofit/>
        </a:bodyPr>
        <a:lstStyle/>
        <a:p>
          <a:pPr marL="114300" lvl="1" indent="-114300" algn="l" defTabSz="622300">
            <a:lnSpc>
              <a:spcPct val="90000"/>
            </a:lnSpc>
            <a:spcBef>
              <a:spcPct val="0"/>
            </a:spcBef>
            <a:spcAft>
              <a:spcPct val="15000"/>
            </a:spcAft>
            <a:buChar char="••"/>
          </a:pPr>
          <a:r>
            <a:rPr lang="en-US" sz="1400" i="1" kern="1200" dirty="0" smtClean="0">
              <a:latin typeface="Calibri" pitchFamily="34" charset="0"/>
              <a:cs typeface="Calibri" pitchFamily="34" charset="0"/>
            </a:rPr>
            <a:t>BRCA1/2</a:t>
          </a:r>
          <a:endParaRPr lang="en-US" sz="1400" i="1" kern="1200" dirty="0">
            <a:latin typeface="Calibri" pitchFamily="34" charset="0"/>
            <a:cs typeface="Calibri" pitchFamily="34" charset="0"/>
          </a:endParaRPr>
        </a:p>
      </dsp:txBody>
      <dsp:txXfrm rot="-5400000">
        <a:off x="1799117" y="491249"/>
        <a:ext cx="6487479" cy="338878"/>
      </dsp:txXfrm>
    </dsp:sp>
    <dsp:sp modelId="{E9EA4358-B90A-4D8F-819F-569B1D849C31}">
      <dsp:nvSpPr>
        <dsp:cNvPr id="0" name=""/>
        <dsp:cNvSpPr/>
      </dsp:nvSpPr>
      <dsp:spPr>
        <a:xfrm>
          <a:off x="870" y="447864"/>
          <a:ext cx="1798245" cy="425648"/>
        </a:xfrm>
        <a:prstGeom prst="roundRect">
          <a:avLst/>
        </a:prstGeom>
        <a:solidFill>
          <a:srgbClr val="004D9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r" defTabSz="800100">
            <a:lnSpc>
              <a:spcPct val="90000"/>
            </a:lnSpc>
            <a:spcBef>
              <a:spcPct val="0"/>
            </a:spcBef>
            <a:spcAft>
              <a:spcPct val="35000"/>
            </a:spcAft>
          </a:pPr>
          <a:r>
            <a:rPr lang="en-US" sz="1800" b="1" kern="1200" dirty="0" smtClean="0">
              <a:latin typeface="Calibri" pitchFamily="34" charset="0"/>
              <a:cs typeface="Calibri" pitchFamily="34" charset="0"/>
            </a:rPr>
            <a:t>Biomarker</a:t>
          </a:r>
          <a:endParaRPr lang="en-US" sz="1800" b="1" kern="1200" dirty="0">
            <a:latin typeface="Calibri" pitchFamily="34" charset="0"/>
            <a:cs typeface="Calibri" pitchFamily="34" charset="0"/>
          </a:endParaRPr>
        </a:p>
      </dsp:txBody>
      <dsp:txXfrm>
        <a:off x="21648" y="468642"/>
        <a:ext cx="1756689" cy="384092"/>
      </dsp:txXfrm>
    </dsp:sp>
    <dsp:sp modelId="{4BD729CE-5230-4023-8D9B-D6ED836CF1B1}">
      <dsp:nvSpPr>
        <dsp:cNvPr id="0" name=""/>
        <dsp:cNvSpPr/>
      </dsp:nvSpPr>
      <dsp:spPr>
        <a:xfrm rot="5400000">
          <a:off x="4864250" y="-2145286"/>
          <a:ext cx="375544" cy="65058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36000" rIns="36000" bIns="3600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Mutations</a:t>
          </a:r>
          <a:endParaRPr lang="en-US" sz="1400" kern="1200" dirty="0">
            <a:latin typeface="Calibri" pitchFamily="34" charset="0"/>
            <a:cs typeface="Calibri" pitchFamily="34" charset="0"/>
          </a:endParaRPr>
        </a:p>
      </dsp:txBody>
      <dsp:txXfrm rot="-5400000">
        <a:off x="1799117" y="938180"/>
        <a:ext cx="6487479" cy="338878"/>
      </dsp:txXfrm>
    </dsp:sp>
    <dsp:sp modelId="{DA1932D6-0488-4E99-B454-D1AA4FCB0403}">
      <dsp:nvSpPr>
        <dsp:cNvPr id="0" name=""/>
        <dsp:cNvSpPr/>
      </dsp:nvSpPr>
      <dsp:spPr>
        <a:xfrm>
          <a:off x="870" y="894795"/>
          <a:ext cx="1798245" cy="425648"/>
        </a:xfrm>
        <a:prstGeom prst="roundRect">
          <a:avLst/>
        </a:prstGeom>
        <a:solidFill>
          <a:srgbClr val="004D9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r" defTabSz="800100">
            <a:lnSpc>
              <a:spcPct val="90000"/>
            </a:lnSpc>
            <a:spcBef>
              <a:spcPct val="0"/>
            </a:spcBef>
            <a:spcAft>
              <a:spcPct val="35000"/>
            </a:spcAft>
          </a:pPr>
          <a:r>
            <a:rPr lang="en-US" sz="1800" b="1" kern="1200" dirty="0" err="1" smtClean="0">
              <a:latin typeface="Calibri" pitchFamily="34" charset="0"/>
              <a:cs typeface="Calibri" pitchFamily="34" charset="0"/>
            </a:rPr>
            <a:t>Analyte</a:t>
          </a:r>
          <a:endParaRPr lang="en-US" sz="1800" b="1" kern="1200" dirty="0">
            <a:latin typeface="Calibri" pitchFamily="34" charset="0"/>
            <a:cs typeface="Calibri" pitchFamily="34" charset="0"/>
          </a:endParaRPr>
        </a:p>
      </dsp:txBody>
      <dsp:txXfrm>
        <a:off x="21648" y="915573"/>
        <a:ext cx="1756689" cy="384092"/>
      </dsp:txXfrm>
    </dsp:sp>
    <dsp:sp modelId="{CC5F9B5F-7104-48F5-838D-49E55247A40E}">
      <dsp:nvSpPr>
        <dsp:cNvPr id="0" name=""/>
        <dsp:cNvSpPr/>
      </dsp:nvSpPr>
      <dsp:spPr>
        <a:xfrm rot="5400000">
          <a:off x="4864250" y="-1698355"/>
          <a:ext cx="375544" cy="65058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36000" rIns="36000" bIns="3600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Sequencing</a:t>
          </a:r>
          <a:endParaRPr lang="en-US" sz="1400" kern="1200" dirty="0">
            <a:latin typeface="Calibri" pitchFamily="34" charset="0"/>
            <a:cs typeface="Calibri" pitchFamily="34" charset="0"/>
          </a:endParaRPr>
        </a:p>
      </dsp:txBody>
      <dsp:txXfrm rot="-5400000">
        <a:off x="1799117" y="1385111"/>
        <a:ext cx="6487479" cy="338878"/>
      </dsp:txXfrm>
    </dsp:sp>
    <dsp:sp modelId="{3614C8AE-3E9F-49DC-9B50-E6415ED403D8}">
      <dsp:nvSpPr>
        <dsp:cNvPr id="0" name=""/>
        <dsp:cNvSpPr/>
      </dsp:nvSpPr>
      <dsp:spPr>
        <a:xfrm>
          <a:off x="870" y="1341726"/>
          <a:ext cx="1798245" cy="425648"/>
        </a:xfrm>
        <a:prstGeom prst="roundRect">
          <a:avLst/>
        </a:prstGeom>
        <a:solidFill>
          <a:srgbClr val="004D9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r" defTabSz="800100">
            <a:lnSpc>
              <a:spcPct val="90000"/>
            </a:lnSpc>
            <a:spcBef>
              <a:spcPct val="0"/>
            </a:spcBef>
            <a:spcAft>
              <a:spcPct val="35000"/>
            </a:spcAft>
          </a:pPr>
          <a:r>
            <a:rPr lang="en-US" sz="1800" b="1" kern="1200" dirty="0" smtClean="0">
              <a:latin typeface="Calibri" pitchFamily="34" charset="0"/>
              <a:cs typeface="Calibri" pitchFamily="34" charset="0"/>
            </a:rPr>
            <a:t>Detection assay</a:t>
          </a:r>
          <a:endParaRPr lang="en-US" sz="1800" b="1" kern="1200" dirty="0">
            <a:latin typeface="Calibri" pitchFamily="34" charset="0"/>
            <a:cs typeface="Calibri" pitchFamily="34" charset="0"/>
          </a:endParaRPr>
        </a:p>
      </dsp:txBody>
      <dsp:txXfrm>
        <a:off x="21648" y="1362504"/>
        <a:ext cx="1756689" cy="384092"/>
      </dsp:txXfrm>
    </dsp:sp>
    <dsp:sp modelId="{90A56069-0647-4E65-A78A-5B4C6C730E24}">
      <dsp:nvSpPr>
        <dsp:cNvPr id="0" name=""/>
        <dsp:cNvSpPr/>
      </dsp:nvSpPr>
      <dsp:spPr>
        <a:xfrm rot="5400000">
          <a:off x="4864250" y="-1251425"/>
          <a:ext cx="375544" cy="65058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36000" rIns="36000" bIns="3600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Frozen or FFPE tissue, cell line</a:t>
          </a:r>
          <a:endParaRPr lang="en-US" sz="1400" kern="1200" dirty="0">
            <a:latin typeface="Calibri" pitchFamily="34" charset="0"/>
            <a:cs typeface="Calibri" pitchFamily="34" charset="0"/>
          </a:endParaRPr>
        </a:p>
      </dsp:txBody>
      <dsp:txXfrm rot="-5400000">
        <a:off x="1799117" y="1832041"/>
        <a:ext cx="6487479" cy="338878"/>
      </dsp:txXfrm>
    </dsp:sp>
    <dsp:sp modelId="{710D66B1-1F1E-481F-9FE4-A0F9211CFA12}">
      <dsp:nvSpPr>
        <dsp:cNvPr id="0" name=""/>
        <dsp:cNvSpPr/>
      </dsp:nvSpPr>
      <dsp:spPr>
        <a:xfrm>
          <a:off x="870" y="1788657"/>
          <a:ext cx="1798245" cy="425648"/>
        </a:xfrm>
        <a:prstGeom prst="roundRect">
          <a:avLst/>
        </a:prstGeom>
        <a:solidFill>
          <a:srgbClr val="004D9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r" defTabSz="800100">
            <a:lnSpc>
              <a:spcPct val="90000"/>
            </a:lnSpc>
            <a:spcBef>
              <a:spcPct val="0"/>
            </a:spcBef>
            <a:spcAft>
              <a:spcPct val="35000"/>
            </a:spcAft>
          </a:pPr>
          <a:r>
            <a:rPr lang="en-US" sz="1800" b="1" kern="1200" dirty="0" smtClean="0">
              <a:latin typeface="Calibri" pitchFamily="34" charset="0"/>
              <a:cs typeface="Calibri" pitchFamily="34" charset="0"/>
            </a:rPr>
            <a:t>Material needed</a:t>
          </a:r>
          <a:endParaRPr lang="en-US" sz="1800" b="1" kern="1200" dirty="0">
            <a:latin typeface="Calibri" pitchFamily="34" charset="0"/>
            <a:cs typeface="Calibri" pitchFamily="34" charset="0"/>
          </a:endParaRPr>
        </a:p>
      </dsp:txBody>
      <dsp:txXfrm>
        <a:off x="21648" y="1809435"/>
        <a:ext cx="1756689" cy="384092"/>
      </dsp:txXfrm>
    </dsp:sp>
    <dsp:sp modelId="{2435A25E-E57C-4B2B-836F-DBB79824CFF3}">
      <dsp:nvSpPr>
        <dsp:cNvPr id="0" name=""/>
        <dsp:cNvSpPr/>
      </dsp:nvSpPr>
      <dsp:spPr>
        <a:xfrm rot="5400000">
          <a:off x="4864250" y="-804494"/>
          <a:ext cx="375544" cy="65058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36000" rIns="36000" bIns="3600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err="1" smtClean="0">
              <a:latin typeface="Calibri" pitchFamily="34" charset="0"/>
              <a:cs typeface="Calibri" pitchFamily="34" charset="0"/>
            </a:rPr>
            <a:t>Illumina</a:t>
          </a:r>
          <a:r>
            <a:rPr lang="en-US" sz="1400" kern="1200" dirty="0" smtClean="0">
              <a:latin typeface="Calibri" pitchFamily="34" charset="0"/>
              <a:cs typeface="Calibri" pitchFamily="34" charset="0"/>
            </a:rPr>
            <a:t> sequencer</a:t>
          </a: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r>
            <a:rPr lang="en-US" altLang="zh-CN" sz="1400" kern="1200" dirty="0" smtClean="0">
              <a:latin typeface="Calibri" pitchFamily="34" charset="0"/>
              <a:cs typeface="Calibri" pitchFamily="34" charset="0"/>
            </a:rPr>
            <a:t>Ion PGM sequencer/Proton </a:t>
          </a:r>
          <a:endParaRPr lang="en-US" sz="1400" kern="1200" dirty="0">
            <a:latin typeface="Calibri" pitchFamily="34" charset="0"/>
            <a:cs typeface="Calibri" pitchFamily="34" charset="0"/>
          </a:endParaRPr>
        </a:p>
      </dsp:txBody>
      <dsp:txXfrm rot="-5400000">
        <a:off x="1799117" y="2278972"/>
        <a:ext cx="6487479" cy="338878"/>
      </dsp:txXfrm>
    </dsp:sp>
    <dsp:sp modelId="{4E914C20-6D9F-43BE-AAA4-30D9B5902D99}">
      <dsp:nvSpPr>
        <dsp:cNvPr id="0" name=""/>
        <dsp:cNvSpPr/>
      </dsp:nvSpPr>
      <dsp:spPr>
        <a:xfrm>
          <a:off x="870" y="2235588"/>
          <a:ext cx="1798245" cy="425648"/>
        </a:xfrm>
        <a:prstGeom prst="roundRect">
          <a:avLst/>
        </a:prstGeom>
        <a:solidFill>
          <a:srgbClr val="004D9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r" defTabSz="800100">
            <a:lnSpc>
              <a:spcPct val="90000"/>
            </a:lnSpc>
            <a:spcBef>
              <a:spcPct val="0"/>
            </a:spcBef>
            <a:spcAft>
              <a:spcPct val="35000"/>
            </a:spcAft>
          </a:pPr>
          <a:r>
            <a:rPr lang="en-US" sz="1800" b="1" kern="1200" dirty="0" smtClean="0">
              <a:latin typeface="Calibri" pitchFamily="34" charset="0"/>
              <a:cs typeface="Calibri" pitchFamily="34" charset="0"/>
            </a:rPr>
            <a:t>Platform</a:t>
          </a:r>
          <a:endParaRPr lang="en-US" sz="1800" b="1" kern="1200" dirty="0">
            <a:latin typeface="Calibri" pitchFamily="34" charset="0"/>
            <a:cs typeface="Calibri" pitchFamily="34" charset="0"/>
          </a:endParaRPr>
        </a:p>
      </dsp:txBody>
      <dsp:txXfrm>
        <a:off x="21648" y="2256366"/>
        <a:ext cx="1756689" cy="384092"/>
      </dsp:txXfrm>
    </dsp:sp>
    <dsp:sp modelId="{B5ADD0C5-D5DE-4103-9009-5A97B01ACADC}">
      <dsp:nvSpPr>
        <dsp:cNvPr id="0" name=""/>
        <dsp:cNvSpPr/>
      </dsp:nvSpPr>
      <dsp:spPr>
        <a:xfrm rot="5400000">
          <a:off x="4864250" y="-357563"/>
          <a:ext cx="375544" cy="65058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36000" rIns="36000" bIns="36000"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Calibri" pitchFamily="34" charset="0"/>
            <a:cs typeface="Calibri" pitchFamily="34" charset="0"/>
          </a:endParaRPr>
        </a:p>
        <a:p>
          <a:pPr marL="114300" lvl="1" indent="-114300" algn="l" defTabSz="622300">
            <a:lnSpc>
              <a:spcPct val="90000"/>
            </a:lnSpc>
            <a:spcBef>
              <a:spcPct val="0"/>
            </a:spcBef>
            <a:spcAft>
              <a:spcPct val="15000"/>
            </a:spcAft>
            <a:buChar char="••"/>
          </a:pPr>
          <a:endParaRPr lang="en-US" sz="1400" kern="1200" dirty="0">
            <a:latin typeface="Calibri" pitchFamily="34" charset="0"/>
            <a:cs typeface="Calibri" pitchFamily="34" charset="0"/>
          </a:endParaRPr>
        </a:p>
      </dsp:txBody>
      <dsp:txXfrm rot="-5400000">
        <a:off x="1799117" y="2725903"/>
        <a:ext cx="6487479" cy="338878"/>
      </dsp:txXfrm>
    </dsp:sp>
    <dsp:sp modelId="{ACF54688-F32A-4191-BC3D-7C331BD1D779}">
      <dsp:nvSpPr>
        <dsp:cNvPr id="0" name=""/>
        <dsp:cNvSpPr/>
      </dsp:nvSpPr>
      <dsp:spPr>
        <a:xfrm>
          <a:off x="870" y="2682518"/>
          <a:ext cx="1798245" cy="425648"/>
        </a:xfrm>
        <a:prstGeom prst="roundRect">
          <a:avLst/>
        </a:prstGeom>
        <a:solidFill>
          <a:srgbClr val="004D9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r" defTabSz="800100">
            <a:lnSpc>
              <a:spcPct val="90000"/>
            </a:lnSpc>
            <a:spcBef>
              <a:spcPct val="0"/>
            </a:spcBef>
            <a:spcAft>
              <a:spcPct val="35000"/>
            </a:spcAft>
          </a:pPr>
          <a:r>
            <a:rPr lang="en-US" sz="1800" b="1" kern="1200" dirty="0" smtClean="0">
              <a:latin typeface="Calibri" pitchFamily="34" charset="0"/>
              <a:cs typeface="Calibri" pitchFamily="34" charset="0"/>
            </a:rPr>
            <a:t>Kit/antibody </a:t>
          </a:r>
          <a:r>
            <a:rPr lang="en-US" sz="1800" b="1" kern="1200" dirty="0" err="1" smtClean="0">
              <a:latin typeface="Calibri" pitchFamily="34" charset="0"/>
              <a:cs typeface="Calibri" pitchFamily="34" charset="0"/>
            </a:rPr>
            <a:t>etc</a:t>
          </a:r>
          <a:endParaRPr lang="en-US" sz="1800" b="1" kern="1200" dirty="0">
            <a:latin typeface="Calibri" pitchFamily="34" charset="0"/>
            <a:cs typeface="Calibri" pitchFamily="34" charset="0"/>
          </a:endParaRPr>
        </a:p>
      </dsp:txBody>
      <dsp:txXfrm>
        <a:off x="21648" y="2703296"/>
        <a:ext cx="1756689" cy="384092"/>
      </dsp:txXfrm>
    </dsp:sp>
    <dsp:sp modelId="{C29C0991-6FF7-4494-BACF-E04F147436B3}">
      <dsp:nvSpPr>
        <dsp:cNvPr id="0" name=""/>
        <dsp:cNvSpPr/>
      </dsp:nvSpPr>
      <dsp:spPr>
        <a:xfrm rot="5400000">
          <a:off x="4140714" y="787851"/>
          <a:ext cx="1822616" cy="65058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000" tIns="36000" rIns="36000" bIns="3600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cs typeface="Calibri" pitchFamily="34" charset="0"/>
            </a:rPr>
            <a:t>1. </a:t>
          </a:r>
          <a:r>
            <a:rPr lang="en-US" sz="1400" b="0" i="0" kern="1200" dirty="0" smtClean="0"/>
            <a:t>Jane de </a:t>
          </a:r>
          <a:r>
            <a:rPr lang="en-US" sz="1400" b="0" i="0" kern="1200" dirty="0" err="1" smtClean="0"/>
            <a:t>Lartigue</a:t>
          </a:r>
          <a:r>
            <a:rPr lang="en-US" sz="1400" b="0" i="0" kern="1200" dirty="0" smtClean="0"/>
            <a:t>. The New BRCA1/2 Landscape. [Published on line Saturday, December 13, 2014	]. </a:t>
          </a:r>
          <a:r>
            <a:rPr lang="en-US" sz="1400" b="0" i="0" kern="1200" dirty="0" err="1" smtClean="0"/>
            <a:t>Onclive</a:t>
          </a:r>
          <a:r>
            <a:rPr lang="en-US" sz="1400" b="0" i="0" kern="1200" dirty="0" smtClean="0"/>
            <a:t>. 2014.</a:t>
          </a:r>
          <a:endParaRPr lang="en-US" sz="1400" b="0" i="0" kern="1200" dirty="0"/>
        </a:p>
        <a:p>
          <a:pPr marL="114300" lvl="1" indent="-114300" algn="l" defTabSz="622300">
            <a:lnSpc>
              <a:spcPct val="90000"/>
            </a:lnSpc>
            <a:spcBef>
              <a:spcPct val="0"/>
            </a:spcBef>
            <a:spcAft>
              <a:spcPct val="15000"/>
            </a:spcAft>
            <a:buChar char="••"/>
          </a:pPr>
          <a:endParaRPr lang="en-US" sz="1400" kern="1200" dirty="0">
            <a:latin typeface="Calibri" pitchFamily="34" charset="0"/>
            <a:cs typeface="Calibri" pitchFamily="34" charset="0"/>
          </a:endParaRPr>
        </a:p>
      </dsp:txBody>
      <dsp:txXfrm rot="-5400000">
        <a:off x="1799117" y="3218422"/>
        <a:ext cx="6416839" cy="1644670"/>
      </dsp:txXfrm>
    </dsp:sp>
    <dsp:sp modelId="{F72FC5A3-B03D-4792-9675-2EA8D4E5635F}">
      <dsp:nvSpPr>
        <dsp:cNvPr id="0" name=""/>
        <dsp:cNvSpPr/>
      </dsp:nvSpPr>
      <dsp:spPr>
        <a:xfrm>
          <a:off x="870" y="3173465"/>
          <a:ext cx="1798245" cy="1734585"/>
        </a:xfrm>
        <a:prstGeom prst="roundRect">
          <a:avLst/>
        </a:prstGeom>
        <a:solidFill>
          <a:srgbClr val="004D9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r" defTabSz="800100">
            <a:lnSpc>
              <a:spcPct val="90000"/>
            </a:lnSpc>
            <a:spcBef>
              <a:spcPct val="0"/>
            </a:spcBef>
            <a:spcAft>
              <a:spcPct val="35000"/>
            </a:spcAft>
          </a:pPr>
          <a:r>
            <a:rPr lang="en-US" sz="1800" b="1" kern="1200" dirty="0" smtClean="0">
              <a:latin typeface="Calibri" pitchFamily="34" charset="0"/>
              <a:cs typeface="Calibri" pitchFamily="34" charset="0"/>
            </a:rPr>
            <a:t>References</a:t>
          </a:r>
          <a:endParaRPr lang="en-US" sz="1800" b="1" kern="1200" dirty="0">
            <a:latin typeface="Calibri" pitchFamily="34" charset="0"/>
            <a:cs typeface="Calibri" pitchFamily="34" charset="0"/>
          </a:endParaRPr>
        </a:p>
      </dsp:txBody>
      <dsp:txXfrm>
        <a:off x="85545" y="3258140"/>
        <a:ext cx="1628895" cy="156523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0E962-FA1D-4A7E-938E-17129078B867}" type="datetimeFigureOut">
              <a:rPr lang="zh-CN" altLang="en-US" smtClean="0"/>
              <a:t>2015/3/25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DE84A-8142-451A-92BF-F37042856E05}" type="slidenum">
              <a:rPr lang="zh-CN" altLang="en-US" smtClean="0"/>
              <a:t>‹#›</a:t>
            </a:fld>
            <a:endParaRPr lang="zh-CN" altLang="en-US"/>
          </a:p>
        </p:txBody>
      </p:sp>
    </p:spTree>
    <p:extLst>
      <p:ext uri="{BB962C8B-B14F-4D97-AF65-F5344CB8AC3E}">
        <p14:creationId xmlns:p14="http://schemas.microsoft.com/office/powerpoint/2010/main" val="218416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DE602F-4043-4AD2-B68E-E702E167C1DF}"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3782737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DE602F-4043-4AD2-B68E-E702E167C1DF}"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179176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1">
    <p:spTree>
      <p:nvGrpSpPr>
        <p:cNvPr id="1" name=""/>
        <p:cNvGrpSpPr/>
        <p:nvPr/>
      </p:nvGrpSpPr>
      <p:grpSpPr>
        <a:xfrm>
          <a:off x="0" y="0"/>
          <a:ext cx="0" cy="0"/>
          <a:chOff x="0" y="0"/>
          <a:chExt cx="0" cy="0"/>
        </a:xfrm>
      </p:grpSpPr>
      <p:sp>
        <p:nvSpPr>
          <p:cNvPr id="6" name="Rechteck 9"/>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8" name="Bildplatzhalter 7"/>
          <p:cNvSpPr>
            <a:spLocks noGrp="1"/>
          </p:cNvSpPr>
          <p:nvPr>
            <p:ph type="pic" sz="quarter" idx="13"/>
          </p:nvPr>
        </p:nvSpPr>
        <p:spPr>
          <a:xfrm>
            <a:off x="-1" y="471600"/>
            <a:ext cx="9144000" cy="5004000"/>
          </a:xfrm>
          <a:solidFill>
            <a:srgbClr val="CDD7E5"/>
          </a:solidFill>
        </p:spPr>
        <p:txBody>
          <a:bodyPr rtlCol="0" anchor="b">
            <a:noAutofit/>
          </a:bodyPr>
          <a:lstStyle>
            <a:lvl1pPr algn="ctr">
              <a:defRPr sz="2400" baseline="0">
                <a:solidFill>
                  <a:schemeClr val="accent2"/>
                </a:solidFill>
              </a:defRPr>
            </a:lvl1pPr>
          </a:lstStyle>
          <a:p>
            <a:pPr lvl="0"/>
            <a:r>
              <a:rPr lang="en-US" noProof="0" smtClean="0"/>
              <a:t>Click icon to add picture</a:t>
            </a:r>
            <a:endParaRPr lang="en-GB" noProof="0" dirty="0"/>
          </a:p>
        </p:txBody>
      </p:sp>
      <p:sp>
        <p:nvSpPr>
          <p:cNvPr id="2" name="Titel 1"/>
          <p:cNvSpPr>
            <a:spLocks noGrp="1"/>
          </p:cNvSpPr>
          <p:nvPr>
            <p:ph type="ctrTitle"/>
          </p:nvPr>
        </p:nvSpPr>
        <p:spPr>
          <a:xfrm>
            <a:off x="2915770" y="5517290"/>
            <a:ext cx="6048000" cy="450000"/>
          </a:xfrm>
        </p:spPr>
        <p:txBody>
          <a:bodyPr anchor="t"/>
          <a:lstStyle>
            <a:lvl1pPr>
              <a:defRPr/>
            </a:lvl1pPr>
          </a:lstStyle>
          <a:p>
            <a:r>
              <a:rPr lang="en-US" smtClean="0"/>
              <a:t>Click to edit Master title style</a:t>
            </a:r>
            <a:endParaRPr lang="en-GB" dirty="0"/>
          </a:p>
        </p:txBody>
      </p:sp>
      <p:sp>
        <p:nvSpPr>
          <p:cNvPr id="3" name="Untertitel 2"/>
          <p:cNvSpPr>
            <a:spLocks noGrp="1"/>
          </p:cNvSpPr>
          <p:nvPr>
            <p:ph type="subTitle" idx="1"/>
          </p:nvPr>
        </p:nvSpPr>
        <p:spPr>
          <a:xfrm>
            <a:off x="2916000" y="6007020"/>
            <a:ext cx="3024000" cy="468000"/>
          </a:xfrm>
        </p:spPr>
        <p:txBody>
          <a:bodyPr anchor="b"/>
          <a:lstStyle>
            <a:lvl1pPr marL="0" indent="0" algn="l">
              <a:buNone/>
              <a:defRPr sz="1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1" name="Textplatzhalter 10"/>
          <p:cNvSpPr>
            <a:spLocks noGrp="1"/>
          </p:cNvSpPr>
          <p:nvPr>
            <p:ph type="body" sz="quarter" idx="14"/>
          </p:nvPr>
        </p:nvSpPr>
        <p:spPr>
          <a:xfrm>
            <a:off x="536400" y="6007020"/>
            <a:ext cx="1800000" cy="468000"/>
          </a:xfrm>
        </p:spPr>
        <p:txBody>
          <a:bodyPr anchor="b"/>
          <a:lstStyle>
            <a:lvl1pPr>
              <a:defRPr sz="1400" baseline="0"/>
            </a:lvl1pPr>
          </a:lstStyle>
          <a:p>
            <a:pPr lvl="0"/>
            <a:r>
              <a:rPr lang="en-US" smtClean="0"/>
              <a:t>Click to edit Master text styles</a:t>
            </a:r>
          </a:p>
        </p:txBody>
      </p:sp>
      <p:sp>
        <p:nvSpPr>
          <p:cNvPr id="7" name="Fußzeilenplatzhalter 4"/>
          <p:cNvSpPr>
            <a:spLocks noGrp="1"/>
          </p:cNvSpPr>
          <p:nvPr>
            <p:ph type="ftr" sz="quarter" idx="15"/>
          </p:nvPr>
        </p:nvSpPr>
        <p:spPr/>
        <p:txBody>
          <a:bodyPr/>
          <a:lstStyle>
            <a:lvl1pPr>
              <a:defRPr/>
            </a:lvl1pPr>
          </a:lstStyle>
          <a:p>
            <a:pPr>
              <a:defRPr/>
            </a:pPr>
            <a:r>
              <a:rPr lang="en-GB"/>
              <a:t>Title, Location, Date</a:t>
            </a:r>
          </a:p>
        </p:txBody>
      </p:sp>
      <p:sp>
        <p:nvSpPr>
          <p:cNvPr id="9" name="Foliennummernplatzhalter 5"/>
          <p:cNvSpPr>
            <a:spLocks noGrp="1"/>
          </p:cNvSpPr>
          <p:nvPr>
            <p:ph type="sldNum" sz="quarter" idx="16"/>
          </p:nvPr>
        </p:nvSpPr>
        <p:spPr/>
        <p:txBody>
          <a:bodyPr/>
          <a:lstStyle>
            <a:lvl1pPr>
              <a:defRPr/>
            </a:lvl1pPr>
          </a:lstStyle>
          <a:p>
            <a:pPr>
              <a:defRPr/>
            </a:pPr>
            <a:fld id="{49D22160-8D46-4ABC-8397-B31E24ADFCD7}" type="slidenum">
              <a:rPr lang="en-GB"/>
              <a:pPr>
                <a:defRPr/>
              </a:pPr>
              <a:t>‹#›</a:t>
            </a:fld>
            <a:endParaRPr lang="en-GB"/>
          </a:p>
        </p:txBody>
      </p:sp>
    </p:spTree>
    <p:extLst>
      <p:ext uri="{BB962C8B-B14F-4D97-AF65-F5344CB8AC3E}">
        <p14:creationId xmlns:p14="http://schemas.microsoft.com/office/powerpoint/2010/main" val="299449428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picture (b)">
    <p:spTree>
      <p:nvGrpSpPr>
        <p:cNvPr id="1" name=""/>
        <p:cNvGrpSpPr/>
        <p:nvPr/>
      </p:nvGrpSpPr>
      <p:grpSpPr>
        <a:xfrm>
          <a:off x="0" y="0"/>
          <a:ext cx="0" cy="0"/>
          <a:chOff x="0" y="0"/>
          <a:chExt cx="0" cy="0"/>
        </a:xfrm>
      </p:grpSpPr>
      <p:sp>
        <p:nvSpPr>
          <p:cNvPr id="6" name="Rechteck 10"/>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10" name="Rechteck 9"/>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9"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8" name="Bildplatzhalter 7"/>
          <p:cNvSpPr>
            <a:spLocks noGrp="1"/>
          </p:cNvSpPr>
          <p:nvPr>
            <p:ph type="pic" sz="quarter" idx="14"/>
          </p:nvPr>
        </p:nvSpPr>
        <p:spPr>
          <a:xfrm>
            <a:off x="684610" y="1268700"/>
            <a:ext cx="8280000" cy="5040000"/>
          </a:xfrm>
          <a:solidFill>
            <a:srgbClr val="CDD7E5"/>
          </a:solidFill>
        </p:spPr>
        <p:txBody>
          <a:bodyPr rtlCol="0" anchor="b">
            <a:noAutofit/>
          </a:bodyPr>
          <a:lstStyle>
            <a:lvl1pPr algn="ctr">
              <a:defRPr sz="2400" baseline="0">
                <a:solidFill>
                  <a:schemeClr val="accent2"/>
                </a:solidFill>
              </a:defRPr>
            </a:lvl1pPr>
          </a:lstStyle>
          <a:p>
            <a:pPr lvl="0"/>
            <a:r>
              <a:rPr lang="en-US" noProof="0" smtClean="0"/>
              <a:t>Click icon to add picture</a:t>
            </a:r>
            <a:endParaRPr lang="en-GB" noProof="0" dirty="0"/>
          </a:p>
        </p:txBody>
      </p:sp>
      <p:sp>
        <p:nvSpPr>
          <p:cNvPr id="7" name="Textplatzhalter 6"/>
          <p:cNvSpPr>
            <a:spLocks noGrp="1"/>
          </p:cNvSpPr>
          <p:nvPr>
            <p:ph type="body" sz="quarter" idx="15"/>
          </p:nvPr>
        </p:nvSpPr>
        <p:spPr>
          <a:xfrm>
            <a:off x="5652000" y="3141140"/>
            <a:ext cx="3312000" cy="1296000"/>
          </a:xfrm>
          <a:solidFill>
            <a:srgbClr val="FFFFFF">
              <a:alpha val="50196"/>
            </a:srgbClr>
          </a:solidFill>
        </p:spPr>
        <p:txBody>
          <a:bodyPr anchor="ctr"/>
          <a:lstStyle>
            <a:lvl1pPr algn="r">
              <a:defRPr baseline="0"/>
            </a:lvl1pPr>
          </a:lstStyle>
          <a:p>
            <a:pPr lvl="0"/>
            <a:r>
              <a:rPr lang="en-US" smtClean="0"/>
              <a:t>Click to edit Master text styles</a:t>
            </a:r>
          </a:p>
        </p:txBody>
      </p:sp>
      <p:sp>
        <p:nvSpPr>
          <p:cNvPr id="11" name="Fußzeilenplatzhalter 4"/>
          <p:cNvSpPr>
            <a:spLocks noGrp="1"/>
          </p:cNvSpPr>
          <p:nvPr>
            <p:ph type="ftr" sz="quarter" idx="16"/>
          </p:nvPr>
        </p:nvSpPr>
        <p:spPr/>
        <p:txBody>
          <a:bodyPr/>
          <a:lstStyle>
            <a:lvl1pPr>
              <a:defRPr/>
            </a:lvl1pPr>
          </a:lstStyle>
          <a:p>
            <a:pPr>
              <a:defRPr/>
            </a:pPr>
            <a:r>
              <a:rPr lang="en-GB"/>
              <a:t>Title, Location, Date</a:t>
            </a:r>
          </a:p>
        </p:txBody>
      </p:sp>
      <p:sp>
        <p:nvSpPr>
          <p:cNvPr id="12" name="Foliennummernplatzhalter 5"/>
          <p:cNvSpPr>
            <a:spLocks noGrp="1"/>
          </p:cNvSpPr>
          <p:nvPr>
            <p:ph type="sldNum" sz="quarter" idx="17"/>
          </p:nvPr>
        </p:nvSpPr>
        <p:spPr/>
        <p:txBody>
          <a:bodyPr/>
          <a:lstStyle>
            <a:lvl1pPr>
              <a:defRPr/>
            </a:lvl1pPr>
          </a:lstStyle>
          <a:p>
            <a:pPr>
              <a:defRPr/>
            </a:pPr>
            <a:fld id="{EE51EC11-182A-4D40-9E3B-DF5B80BE6B0A}" type="slidenum">
              <a:rPr lang="en-GB"/>
              <a:pPr>
                <a:defRPr/>
              </a:pPr>
              <a:t>‹#›</a:t>
            </a:fld>
            <a:endParaRPr lang="en-GB"/>
          </a:p>
        </p:txBody>
      </p:sp>
    </p:spTree>
    <p:extLst>
      <p:ext uri="{BB962C8B-B14F-4D97-AF65-F5344CB8AC3E}">
        <p14:creationId xmlns:p14="http://schemas.microsoft.com/office/powerpoint/2010/main" val="242091563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1 content (b)">
    <p:spTree>
      <p:nvGrpSpPr>
        <p:cNvPr id="1" name=""/>
        <p:cNvGrpSpPr/>
        <p:nvPr/>
      </p:nvGrpSpPr>
      <p:grpSpPr>
        <a:xfrm>
          <a:off x="0" y="0"/>
          <a:ext cx="0" cy="0"/>
          <a:chOff x="0" y="0"/>
          <a:chExt cx="0" cy="0"/>
        </a:xfrm>
      </p:grpSpPr>
      <p:sp>
        <p:nvSpPr>
          <p:cNvPr id="5" name="Rechteck 7"/>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6" name="Rechteck 6"/>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268700"/>
            <a:ext cx="8280000" cy="50400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9"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7" name="Fußzeilenplatzhalter 4"/>
          <p:cNvSpPr>
            <a:spLocks noGrp="1"/>
          </p:cNvSpPr>
          <p:nvPr>
            <p:ph type="ftr" sz="quarter" idx="14"/>
          </p:nvPr>
        </p:nvSpPr>
        <p:spPr/>
        <p:txBody>
          <a:bodyPr/>
          <a:lstStyle>
            <a:lvl1pPr>
              <a:defRPr/>
            </a:lvl1pPr>
          </a:lstStyle>
          <a:p>
            <a:pPr>
              <a:defRPr/>
            </a:pPr>
            <a:r>
              <a:rPr lang="en-GB"/>
              <a:t>Title, Location, Date</a:t>
            </a:r>
          </a:p>
        </p:txBody>
      </p:sp>
      <p:sp>
        <p:nvSpPr>
          <p:cNvPr id="8" name="Foliennummernplatzhalter 5"/>
          <p:cNvSpPr>
            <a:spLocks noGrp="1"/>
          </p:cNvSpPr>
          <p:nvPr>
            <p:ph type="sldNum" sz="quarter" idx="15"/>
          </p:nvPr>
        </p:nvSpPr>
        <p:spPr/>
        <p:txBody>
          <a:bodyPr/>
          <a:lstStyle>
            <a:lvl1pPr>
              <a:defRPr/>
            </a:lvl1pPr>
          </a:lstStyle>
          <a:p>
            <a:pPr>
              <a:defRPr/>
            </a:pPr>
            <a:fld id="{4B82F4BE-9ADB-440C-99AC-037F8340876D}" type="slidenum">
              <a:rPr lang="en-GB"/>
              <a:pPr>
                <a:defRPr/>
              </a:pPr>
              <a:t>‹#›</a:t>
            </a:fld>
            <a:endParaRPr lang="en-GB"/>
          </a:p>
        </p:txBody>
      </p:sp>
    </p:spTree>
    <p:extLst>
      <p:ext uri="{BB962C8B-B14F-4D97-AF65-F5344CB8AC3E}">
        <p14:creationId xmlns:p14="http://schemas.microsoft.com/office/powerpoint/2010/main" val="219012557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2 columns (b)">
    <p:spTree>
      <p:nvGrpSpPr>
        <p:cNvPr id="1" name=""/>
        <p:cNvGrpSpPr/>
        <p:nvPr/>
      </p:nvGrpSpPr>
      <p:grpSpPr>
        <a:xfrm>
          <a:off x="0" y="0"/>
          <a:ext cx="0" cy="0"/>
          <a:chOff x="0" y="0"/>
          <a:chExt cx="0" cy="0"/>
        </a:xfrm>
      </p:grpSpPr>
      <p:sp>
        <p:nvSpPr>
          <p:cNvPr id="6" name="Rechteck 8"/>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7" name="Rechteck 7"/>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268700"/>
            <a:ext cx="4068000" cy="504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0"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11" name="Inhaltsplatzhalter 10"/>
          <p:cNvSpPr>
            <a:spLocks noGrp="1"/>
          </p:cNvSpPr>
          <p:nvPr>
            <p:ph sz="quarter" idx="14"/>
          </p:nvPr>
        </p:nvSpPr>
        <p:spPr>
          <a:xfrm>
            <a:off x="4896610" y="1268700"/>
            <a:ext cx="4068000" cy="504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Fußzeilenplatzhalter 4"/>
          <p:cNvSpPr>
            <a:spLocks noGrp="1"/>
          </p:cNvSpPr>
          <p:nvPr>
            <p:ph type="ftr" sz="quarter" idx="15"/>
          </p:nvPr>
        </p:nvSpPr>
        <p:spPr/>
        <p:txBody>
          <a:bodyPr/>
          <a:lstStyle>
            <a:lvl1pPr>
              <a:defRPr/>
            </a:lvl1pPr>
          </a:lstStyle>
          <a:p>
            <a:pPr>
              <a:defRPr/>
            </a:pPr>
            <a:r>
              <a:rPr lang="en-GB"/>
              <a:t>Title, Location, Date</a:t>
            </a:r>
          </a:p>
        </p:txBody>
      </p:sp>
      <p:sp>
        <p:nvSpPr>
          <p:cNvPr id="9" name="Foliennummernplatzhalter 5"/>
          <p:cNvSpPr>
            <a:spLocks noGrp="1"/>
          </p:cNvSpPr>
          <p:nvPr>
            <p:ph type="sldNum" sz="quarter" idx="16"/>
          </p:nvPr>
        </p:nvSpPr>
        <p:spPr/>
        <p:txBody>
          <a:bodyPr/>
          <a:lstStyle>
            <a:lvl1pPr>
              <a:defRPr/>
            </a:lvl1pPr>
          </a:lstStyle>
          <a:p>
            <a:pPr>
              <a:defRPr/>
            </a:pPr>
            <a:fld id="{D0543F54-24EB-43ED-B02A-25355185075D}" type="slidenum">
              <a:rPr lang="en-GB"/>
              <a:pPr>
                <a:defRPr/>
              </a:pPr>
              <a:t>‹#›</a:t>
            </a:fld>
            <a:endParaRPr lang="en-GB"/>
          </a:p>
        </p:txBody>
      </p:sp>
    </p:spTree>
    <p:extLst>
      <p:ext uri="{BB962C8B-B14F-4D97-AF65-F5344CB8AC3E}">
        <p14:creationId xmlns:p14="http://schemas.microsoft.com/office/powerpoint/2010/main" val="390477272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2 columns with headline (b)">
    <p:spTree>
      <p:nvGrpSpPr>
        <p:cNvPr id="1" name=""/>
        <p:cNvGrpSpPr/>
        <p:nvPr/>
      </p:nvGrpSpPr>
      <p:grpSpPr>
        <a:xfrm>
          <a:off x="0" y="0"/>
          <a:ext cx="0" cy="0"/>
          <a:chOff x="0" y="0"/>
          <a:chExt cx="0" cy="0"/>
        </a:xfrm>
      </p:grpSpPr>
      <p:sp>
        <p:nvSpPr>
          <p:cNvPr id="10" name="Rechteck 10"/>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11" name="Rechteck 9"/>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628700"/>
            <a:ext cx="4068000" cy="468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Textplatzhalter 7"/>
          <p:cNvSpPr>
            <a:spLocks noGrp="1"/>
          </p:cNvSpPr>
          <p:nvPr>
            <p:ph type="body" sz="quarter" idx="13"/>
          </p:nvPr>
        </p:nvSpPr>
        <p:spPr>
          <a:xfrm>
            <a:off x="683460" y="1268700"/>
            <a:ext cx="4068000" cy="360000"/>
          </a:xfrm>
        </p:spPr>
        <p:txBody>
          <a:bodyPr anchor="ctr"/>
          <a:lstStyle>
            <a:lvl1pPr>
              <a:defRPr baseline="0"/>
            </a:lvl1pPr>
          </a:lstStyle>
          <a:p>
            <a:pPr lvl="0"/>
            <a:r>
              <a:rPr lang="en-US" smtClean="0"/>
              <a:t>Click to edit Master text styles</a:t>
            </a:r>
          </a:p>
        </p:txBody>
      </p:sp>
      <p:sp>
        <p:nvSpPr>
          <p:cNvPr id="9" name="Textplatzhalter 7"/>
          <p:cNvSpPr>
            <a:spLocks noGrp="1"/>
          </p:cNvSpPr>
          <p:nvPr>
            <p:ph type="body" sz="quarter" idx="14"/>
          </p:nvPr>
        </p:nvSpPr>
        <p:spPr>
          <a:xfrm>
            <a:off x="4896610" y="1268700"/>
            <a:ext cx="4068000" cy="360000"/>
          </a:xfrm>
        </p:spPr>
        <p:txBody>
          <a:bodyPr anchor="ctr"/>
          <a:lstStyle>
            <a:lvl1pPr>
              <a:defRPr baseline="0"/>
            </a:lvl1pPr>
          </a:lstStyle>
          <a:p>
            <a:pPr lvl="0"/>
            <a:r>
              <a:rPr lang="en-US" smtClean="0"/>
              <a:t>Click to edit Master text styles</a:t>
            </a:r>
          </a:p>
        </p:txBody>
      </p:sp>
      <p:sp>
        <p:nvSpPr>
          <p:cNvPr id="12" name="Textplatzhalter 6"/>
          <p:cNvSpPr>
            <a:spLocks noGrp="1"/>
          </p:cNvSpPr>
          <p:nvPr>
            <p:ph type="body" sz="quarter" idx="16"/>
          </p:nvPr>
        </p:nvSpPr>
        <p:spPr>
          <a:xfrm>
            <a:off x="2916000" y="795600"/>
            <a:ext cx="6048000" cy="288000"/>
          </a:xfrm>
        </p:spPr>
        <p:txBody>
          <a:bodyPr/>
          <a:lstStyle>
            <a:lvl1pPr>
              <a:defRPr/>
            </a:lvl1pPr>
          </a:lstStyle>
          <a:p>
            <a:pPr lvl="0"/>
            <a:r>
              <a:rPr lang="en-US" smtClean="0"/>
              <a:t>Click to edit Master text styles</a:t>
            </a:r>
          </a:p>
        </p:txBody>
      </p:sp>
      <p:sp>
        <p:nvSpPr>
          <p:cNvPr id="13" name="Inhaltsplatzhalter 12"/>
          <p:cNvSpPr>
            <a:spLocks noGrp="1"/>
          </p:cNvSpPr>
          <p:nvPr>
            <p:ph sz="quarter" idx="17"/>
          </p:nvPr>
        </p:nvSpPr>
        <p:spPr>
          <a:xfrm>
            <a:off x="4896610" y="1628750"/>
            <a:ext cx="4068000" cy="468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4" name="Fußzeilenplatzhalter 4"/>
          <p:cNvSpPr>
            <a:spLocks noGrp="1"/>
          </p:cNvSpPr>
          <p:nvPr>
            <p:ph type="ftr" sz="quarter" idx="18"/>
          </p:nvPr>
        </p:nvSpPr>
        <p:spPr/>
        <p:txBody>
          <a:bodyPr/>
          <a:lstStyle>
            <a:lvl1pPr>
              <a:defRPr/>
            </a:lvl1pPr>
          </a:lstStyle>
          <a:p>
            <a:pPr>
              <a:defRPr/>
            </a:pPr>
            <a:r>
              <a:rPr lang="en-GB"/>
              <a:t>Title, Location, Date</a:t>
            </a:r>
          </a:p>
        </p:txBody>
      </p:sp>
      <p:sp>
        <p:nvSpPr>
          <p:cNvPr id="15" name="Foliennummernplatzhalter 5"/>
          <p:cNvSpPr>
            <a:spLocks noGrp="1"/>
          </p:cNvSpPr>
          <p:nvPr>
            <p:ph type="sldNum" sz="quarter" idx="19"/>
          </p:nvPr>
        </p:nvSpPr>
        <p:spPr/>
        <p:txBody>
          <a:bodyPr/>
          <a:lstStyle>
            <a:lvl1pPr>
              <a:defRPr/>
            </a:lvl1pPr>
          </a:lstStyle>
          <a:p>
            <a:pPr>
              <a:defRPr/>
            </a:pPr>
            <a:fld id="{ECCEC9E1-3207-4C13-9E19-CD4A5D54BEA1}" type="slidenum">
              <a:rPr lang="en-GB"/>
              <a:pPr>
                <a:defRPr/>
              </a:pPr>
              <a:t>‹#›</a:t>
            </a:fld>
            <a:endParaRPr lang="en-GB"/>
          </a:p>
        </p:txBody>
      </p:sp>
    </p:spTree>
    <p:extLst>
      <p:ext uri="{BB962C8B-B14F-4D97-AF65-F5344CB8AC3E}">
        <p14:creationId xmlns:p14="http://schemas.microsoft.com/office/powerpoint/2010/main" val="1141228499"/>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4 contents (b)">
    <p:spTree>
      <p:nvGrpSpPr>
        <p:cNvPr id="1" name=""/>
        <p:cNvGrpSpPr/>
        <p:nvPr/>
      </p:nvGrpSpPr>
      <p:grpSpPr>
        <a:xfrm>
          <a:off x="0" y="0"/>
          <a:ext cx="0" cy="0"/>
          <a:chOff x="0" y="0"/>
          <a:chExt cx="0" cy="0"/>
        </a:xfrm>
      </p:grpSpPr>
      <p:sp>
        <p:nvSpPr>
          <p:cNvPr id="12" name="Rechteck 12"/>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13" name="Rechteck 11"/>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268700"/>
            <a:ext cx="4068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0"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9" name="Inhaltsplatzhalter 2"/>
          <p:cNvSpPr>
            <a:spLocks noGrp="1"/>
          </p:cNvSpPr>
          <p:nvPr>
            <p:ph idx="15"/>
          </p:nvPr>
        </p:nvSpPr>
        <p:spPr>
          <a:xfrm>
            <a:off x="683460" y="3861400"/>
            <a:ext cx="4068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1" name="Inhaltsplatzhalter 2"/>
          <p:cNvSpPr>
            <a:spLocks noGrp="1"/>
          </p:cNvSpPr>
          <p:nvPr>
            <p:ph idx="16"/>
          </p:nvPr>
        </p:nvSpPr>
        <p:spPr>
          <a:xfrm>
            <a:off x="4896610" y="3861400"/>
            <a:ext cx="4068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Inhaltsplatzhalter 7"/>
          <p:cNvSpPr>
            <a:spLocks noGrp="1"/>
          </p:cNvSpPr>
          <p:nvPr>
            <p:ph sz="quarter" idx="17"/>
          </p:nvPr>
        </p:nvSpPr>
        <p:spPr>
          <a:xfrm>
            <a:off x="4896610" y="1268700"/>
            <a:ext cx="4068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4" name="Fußzeilenplatzhalter 4"/>
          <p:cNvSpPr>
            <a:spLocks noGrp="1"/>
          </p:cNvSpPr>
          <p:nvPr>
            <p:ph type="ftr" sz="quarter" idx="18"/>
          </p:nvPr>
        </p:nvSpPr>
        <p:spPr/>
        <p:txBody>
          <a:bodyPr/>
          <a:lstStyle>
            <a:lvl1pPr>
              <a:defRPr/>
            </a:lvl1pPr>
          </a:lstStyle>
          <a:p>
            <a:pPr>
              <a:defRPr/>
            </a:pPr>
            <a:r>
              <a:rPr lang="en-GB"/>
              <a:t>Title, Location, Date</a:t>
            </a:r>
          </a:p>
        </p:txBody>
      </p:sp>
      <p:sp>
        <p:nvSpPr>
          <p:cNvPr id="15" name="Foliennummernplatzhalter 5"/>
          <p:cNvSpPr>
            <a:spLocks noGrp="1"/>
          </p:cNvSpPr>
          <p:nvPr>
            <p:ph type="sldNum" sz="quarter" idx="19"/>
          </p:nvPr>
        </p:nvSpPr>
        <p:spPr/>
        <p:txBody>
          <a:bodyPr/>
          <a:lstStyle>
            <a:lvl1pPr>
              <a:defRPr/>
            </a:lvl1pPr>
          </a:lstStyle>
          <a:p>
            <a:pPr>
              <a:defRPr/>
            </a:pPr>
            <a:fld id="{BA85C24C-A952-4B3F-9B62-71FB4FCE5F0F}" type="slidenum">
              <a:rPr lang="en-GB"/>
              <a:pPr>
                <a:defRPr/>
              </a:pPr>
              <a:t>‹#›</a:t>
            </a:fld>
            <a:endParaRPr lang="en-GB"/>
          </a:p>
        </p:txBody>
      </p:sp>
    </p:spTree>
    <p:extLst>
      <p:ext uri="{BB962C8B-B14F-4D97-AF65-F5344CB8AC3E}">
        <p14:creationId xmlns:p14="http://schemas.microsoft.com/office/powerpoint/2010/main" val="259706399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4 contents with headline (b)">
    <p:spTree>
      <p:nvGrpSpPr>
        <p:cNvPr id="1" name=""/>
        <p:cNvGrpSpPr/>
        <p:nvPr/>
      </p:nvGrpSpPr>
      <p:grpSpPr>
        <a:xfrm>
          <a:off x="0" y="0"/>
          <a:ext cx="0" cy="0"/>
          <a:chOff x="0" y="0"/>
          <a:chExt cx="0" cy="0"/>
        </a:xfrm>
      </p:grpSpPr>
      <p:sp>
        <p:nvSpPr>
          <p:cNvPr id="15" name="Rechteck 15"/>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16" name="Rechteck 14"/>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628700"/>
            <a:ext cx="4068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Textplatzhalter 7"/>
          <p:cNvSpPr>
            <a:spLocks noGrp="1"/>
          </p:cNvSpPr>
          <p:nvPr>
            <p:ph type="body" sz="quarter" idx="13"/>
          </p:nvPr>
        </p:nvSpPr>
        <p:spPr>
          <a:xfrm>
            <a:off x="683460" y="1268700"/>
            <a:ext cx="4068000" cy="360000"/>
          </a:xfrm>
        </p:spPr>
        <p:txBody>
          <a:bodyPr anchor="ctr"/>
          <a:lstStyle>
            <a:lvl1pPr>
              <a:defRPr baseline="0"/>
            </a:lvl1pPr>
          </a:lstStyle>
          <a:p>
            <a:pPr lvl="0"/>
            <a:r>
              <a:rPr lang="en-US" smtClean="0"/>
              <a:t>Click to edit Master text styles</a:t>
            </a:r>
          </a:p>
        </p:txBody>
      </p:sp>
      <p:sp>
        <p:nvSpPr>
          <p:cNvPr id="9" name="Textplatzhalter 7"/>
          <p:cNvSpPr>
            <a:spLocks noGrp="1"/>
          </p:cNvSpPr>
          <p:nvPr>
            <p:ph type="body" sz="quarter" idx="14"/>
          </p:nvPr>
        </p:nvSpPr>
        <p:spPr>
          <a:xfrm>
            <a:off x="4896000" y="1268700"/>
            <a:ext cx="4068000" cy="360000"/>
          </a:xfrm>
        </p:spPr>
        <p:txBody>
          <a:bodyPr anchor="ctr"/>
          <a:lstStyle>
            <a:lvl1pPr>
              <a:defRPr baseline="0"/>
            </a:lvl1pPr>
          </a:lstStyle>
          <a:p>
            <a:pPr lvl="0"/>
            <a:r>
              <a:rPr lang="en-US" smtClean="0"/>
              <a:t>Click to edit Master text styles</a:t>
            </a:r>
          </a:p>
        </p:txBody>
      </p:sp>
      <p:sp>
        <p:nvSpPr>
          <p:cNvPr id="12" name="Textplatzhalter 6"/>
          <p:cNvSpPr>
            <a:spLocks noGrp="1"/>
          </p:cNvSpPr>
          <p:nvPr>
            <p:ph type="body" sz="quarter" idx="16"/>
          </p:nvPr>
        </p:nvSpPr>
        <p:spPr>
          <a:xfrm>
            <a:off x="2916000" y="795600"/>
            <a:ext cx="6048000" cy="288000"/>
          </a:xfrm>
        </p:spPr>
        <p:txBody>
          <a:bodyPr/>
          <a:lstStyle>
            <a:lvl1pPr>
              <a:defRPr/>
            </a:lvl1pPr>
          </a:lstStyle>
          <a:p>
            <a:pPr lvl="0"/>
            <a:r>
              <a:rPr lang="en-US" smtClean="0"/>
              <a:t>Click to edit Master text styles</a:t>
            </a:r>
          </a:p>
        </p:txBody>
      </p:sp>
      <p:sp>
        <p:nvSpPr>
          <p:cNvPr id="10" name="Inhaltsplatzhalter 2"/>
          <p:cNvSpPr>
            <a:spLocks noGrp="1"/>
          </p:cNvSpPr>
          <p:nvPr>
            <p:ph idx="17"/>
          </p:nvPr>
        </p:nvSpPr>
        <p:spPr>
          <a:xfrm>
            <a:off x="683460" y="4221110"/>
            <a:ext cx="4068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1" name="Inhaltsplatzhalter 2"/>
          <p:cNvSpPr>
            <a:spLocks noGrp="1"/>
          </p:cNvSpPr>
          <p:nvPr>
            <p:ph idx="18"/>
          </p:nvPr>
        </p:nvSpPr>
        <p:spPr>
          <a:xfrm>
            <a:off x="4896610" y="4221110"/>
            <a:ext cx="4068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3" name="Textplatzhalter 7"/>
          <p:cNvSpPr>
            <a:spLocks noGrp="1"/>
          </p:cNvSpPr>
          <p:nvPr>
            <p:ph type="body" sz="quarter" idx="19"/>
          </p:nvPr>
        </p:nvSpPr>
        <p:spPr>
          <a:xfrm>
            <a:off x="683460" y="3861110"/>
            <a:ext cx="4068000" cy="360000"/>
          </a:xfrm>
        </p:spPr>
        <p:txBody>
          <a:bodyPr anchor="ctr"/>
          <a:lstStyle>
            <a:lvl1pPr>
              <a:defRPr baseline="0"/>
            </a:lvl1pPr>
          </a:lstStyle>
          <a:p>
            <a:pPr lvl="0"/>
            <a:r>
              <a:rPr lang="en-US" smtClean="0"/>
              <a:t>Click to edit Master text styles</a:t>
            </a:r>
          </a:p>
        </p:txBody>
      </p:sp>
      <p:sp>
        <p:nvSpPr>
          <p:cNvPr id="14" name="Textplatzhalter 7"/>
          <p:cNvSpPr>
            <a:spLocks noGrp="1"/>
          </p:cNvSpPr>
          <p:nvPr>
            <p:ph type="body" sz="quarter" idx="20"/>
          </p:nvPr>
        </p:nvSpPr>
        <p:spPr>
          <a:xfrm>
            <a:off x="4895460" y="3861110"/>
            <a:ext cx="4068000" cy="360000"/>
          </a:xfrm>
        </p:spPr>
        <p:txBody>
          <a:bodyPr anchor="ctr"/>
          <a:lstStyle>
            <a:lvl1pPr>
              <a:defRPr baseline="0"/>
            </a:lvl1pPr>
          </a:lstStyle>
          <a:p>
            <a:pPr lvl="0"/>
            <a:r>
              <a:rPr lang="en-US" smtClean="0"/>
              <a:t>Click to edit Master text styles</a:t>
            </a:r>
          </a:p>
        </p:txBody>
      </p:sp>
      <p:sp>
        <p:nvSpPr>
          <p:cNvPr id="17" name="Inhaltsplatzhalter 16"/>
          <p:cNvSpPr>
            <a:spLocks noGrp="1"/>
          </p:cNvSpPr>
          <p:nvPr>
            <p:ph sz="quarter" idx="21"/>
          </p:nvPr>
        </p:nvSpPr>
        <p:spPr>
          <a:xfrm>
            <a:off x="4896610" y="1628750"/>
            <a:ext cx="4068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8" name="Fußzeilenplatzhalter 4"/>
          <p:cNvSpPr>
            <a:spLocks noGrp="1"/>
          </p:cNvSpPr>
          <p:nvPr>
            <p:ph type="ftr" sz="quarter" idx="22"/>
          </p:nvPr>
        </p:nvSpPr>
        <p:spPr/>
        <p:txBody>
          <a:bodyPr/>
          <a:lstStyle>
            <a:lvl1pPr>
              <a:defRPr/>
            </a:lvl1pPr>
          </a:lstStyle>
          <a:p>
            <a:pPr>
              <a:defRPr/>
            </a:pPr>
            <a:r>
              <a:rPr lang="en-GB"/>
              <a:t>Title, Location, Date</a:t>
            </a:r>
          </a:p>
        </p:txBody>
      </p:sp>
      <p:sp>
        <p:nvSpPr>
          <p:cNvPr id="19" name="Foliennummernplatzhalter 5"/>
          <p:cNvSpPr>
            <a:spLocks noGrp="1"/>
          </p:cNvSpPr>
          <p:nvPr>
            <p:ph type="sldNum" sz="quarter" idx="23"/>
          </p:nvPr>
        </p:nvSpPr>
        <p:spPr/>
        <p:txBody>
          <a:bodyPr/>
          <a:lstStyle>
            <a:lvl1pPr>
              <a:defRPr/>
            </a:lvl1pPr>
          </a:lstStyle>
          <a:p>
            <a:pPr>
              <a:defRPr/>
            </a:pPr>
            <a:fld id="{7463FF8F-D94D-4CBE-ADFC-D9C6F575C7E1}" type="slidenum">
              <a:rPr lang="en-GB"/>
              <a:pPr>
                <a:defRPr/>
              </a:pPr>
              <a:t>‹#›</a:t>
            </a:fld>
            <a:endParaRPr lang="en-GB"/>
          </a:p>
        </p:txBody>
      </p:sp>
    </p:spTree>
    <p:extLst>
      <p:ext uri="{BB962C8B-B14F-4D97-AF65-F5344CB8AC3E}">
        <p14:creationId xmlns:p14="http://schemas.microsoft.com/office/powerpoint/2010/main" val="264095414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4 contents with comment (b)">
    <p:spTree>
      <p:nvGrpSpPr>
        <p:cNvPr id="1" name=""/>
        <p:cNvGrpSpPr/>
        <p:nvPr/>
      </p:nvGrpSpPr>
      <p:grpSpPr>
        <a:xfrm>
          <a:off x="0" y="0"/>
          <a:ext cx="0" cy="0"/>
          <a:chOff x="0" y="0"/>
          <a:chExt cx="0" cy="0"/>
        </a:xfrm>
      </p:grpSpPr>
      <p:sp>
        <p:nvSpPr>
          <p:cNvPr id="14" name="Rechteck 18"/>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19" name="Rechteck 13"/>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268700"/>
            <a:ext cx="4068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2" name="Textplatzhalter 6"/>
          <p:cNvSpPr>
            <a:spLocks noGrp="1"/>
          </p:cNvSpPr>
          <p:nvPr>
            <p:ph type="body" sz="quarter" idx="16"/>
          </p:nvPr>
        </p:nvSpPr>
        <p:spPr>
          <a:xfrm>
            <a:off x="2916000" y="795600"/>
            <a:ext cx="6048000" cy="288000"/>
          </a:xfrm>
        </p:spPr>
        <p:txBody>
          <a:bodyPr/>
          <a:lstStyle>
            <a:lvl1pPr>
              <a:defRPr/>
            </a:lvl1pPr>
          </a:lstStyle>
          <a:p>
            <a:pPr lvl="0"/>
            <a:r>
              <a:rPr lang="en-US" smtClean="0"/>
              <a:t>Click to edit Master text styles</a:t>
            </a:r>
          </a:p>
        </p:txBody>
      </p:sp>
      <p:sp>
        <p:nvSpPr>
          <p:cNvPr id="10" name="Inhaltsplatzhalter 2"/>
          <p:cNvSpPr>
            <a:spLocks noGrp="1"/>
          </p:cNvSpPr>
          <p:nvPr>
            <p:ph idx="17"/>
          </p:nvPr>
        </p:nvSpPr>
        <p:spPr>
          <a:xfrm>
            <a:off x="683460" y="3861060"/>
            <a:ext cx="4068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3" name="Textplatzhalter 7"/>
          <p:cNvSpPr>
            <a:spLocks noGrp="1"/>
          </p:cNvSpPr>
          <p:nvPr>
            <p:ph type="body" sz="quarter" idx="19"/>
          </p:nvPr>
        </p:nvSpPr>
        <p:spPr>
          <a:xfrm>
            <a:off x="683460" y="5805400"/>
            <a:ext cx="4068000" cy="504000"/>
          </a:xfrm>
        </p:spPr>
        <p:txBody>
          <a:bodyPr/>
          <a:lstStyle>
            <a:lvl1pPr>
              <a:defRPr sz="1000" baseline="0"/>
            </a:lvl1pPr>
          </a:lstStyle>
          <a:p>
            <a:pPr lvl="0"/>
            <a:r>
              <a:rPr lang="en-US" smtClean="0"/>
              <a:t>Click to edit Master text styles</a:t>
            </a:r>
          </a:p>
        </p:txBody>
      </p:sp>
      <p:sp>
        <p:nvSpPr>
          <p:cNvPr id="15" name="Inhaltsplatzhalter 2"/>
          <p:cNvSpPr>
            <a:spLocks noGrp="1"/>
          </p:cNvSpPr>
          <p:nvPr>
            <p:ph idx="21"/>
          </p:nvPr>
        </p:nvSpPr>
        <p:spPr>
          <a:xfrm>
            <a:off x="4896610" y="1268700"/>
            <a:ext cx="4068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6" name="Textplatzhalter 7"/>
          <p:cNvSpPr>
            <a:spLocks noGrp="1"/>
          </p:cNvSpPr>
          <p:nvPr>
            <p:ph type="body" sz="quarter" idx="22"/>
          </p:nvPr>
        </p:nvSpPr>
        <p:spPr>
          <a:xfrm>
            <a:off x="4896610" y="3213040"/>
            <a:ext cx="4068000" cy="504000"/>
          </a:xfrm>
        </p:spPr>
        <p:txBody>
          <a:bodyPr/>
          <a:lstStyle>
            <a:lvl1pPr>
              <a:defRPr sz="1000" baseline="0"/>
            </a:lvl1pPr>
          </a:lstStyle>
          <a:p>
            <a:pPr lvl="0"/>
            <a:r>
              <a:rPr lang="en-US" smtClean="0"/>
              <a:t>Click to edit Master text styles</a:t>
            </a:r>
          </a:p>
        </p:txBody>
      </p:sp>
      <p:sp>
        <p:nvSpPr>
          <p:cNvPr id="17" name="Inhaltsplatzhalter 2"/>
          <p:cNvSpPr>
            <a:spLocks noGrp="1"/>
          </p:cNvSpPr>
          <p:nvPr>
            <p:ph idx="23"/>
          </p:nvPr>
        </p:nvSpPr>
        <p:spPr>
          <a:xfrm>
            <a:off x="4896610" y="3861060"/>
            <a:ext cx="4068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8" name="Textplatzhalter 7"/>
          <p:cNvSpPr>
            <a:spLocks noGrp="1"/>
          </p:cNvSpPr>
          <p:nvPr>
            <p:ph type="body" sz="quarter" idx="24"/>
          </p:nvPr>
        </p:nvSpPr>
        <p:spPr>
          <a:xfrm>
            <a:off x="4896610" y="5805400"/>
            <a:ext cx="4068000" cy="504000"/>
          </a:xfrm>
        </p:spPr>
        <p:txBody>
          <a:bodyPr/>
          <a:lstStyle>
            <a:lvl1pPr>
              <a:defRPr sz="1000" baseline="0"/>
            </a:lvl1pPr>
          </a:lstStyle>
          <a:p>
            <a:pPr lvl="0"/>
            <a:r>
              <a:rPr lang="en-US" smtClean="0"/>
              <a:t>Click to edit Master text styles</a:t>
            </a:r>
          </a:p>
        </p:txBody>
      </p:sp>
      <p:sp>
        <p:nvSpPr>
          <p:cNvPr id="21" name="Textplatzhalter 7"/>
          <p:cNvSpPr>
            <a:spLocks noGrp="1"/>
          </p:cNvSpPr>
          <p:nvPr>
            <p:ph type="body" sz="quarter" idx="26"/>
          </p:nvPr>
        </p:nvSpPr>
        <p:spPr>
          <a:xfrm>
            <a:off x="683460" y="3213040"/>
            <a:ext cx="4068000" cy="504000"/>
          </a:xfrm>
        </p:spPr>
        <p:txBody>
          <a:bodyPr/>
          <a:lstStyle>
            <a:lvl1pPr>
              <a:defRPr sz="1000" baseline="0"/>
            </a:lvl1pPr>
          </a:lstStyle>
          <a:p>
            <a:pPr lvl="0"/>
            <a:r>
              <a:rPr lang="en-US" smtClean="0"/>
              <a:t>Click to edit Master text styles</a:t>
            </a:r>
          </a:p>
        </p:txBody>
      </p:sp>
      <p:sp>
        <p:nvSpPr>
          <p:cNvPr id="20" name="Fußzeilenplatzhalter 4"/>
          <p:cNvSpPr>
            <a:spLocks noGrp="1"/>
          </p:cNvSpPr>
          <p:nvPr>
            <p:ph type="ftr" sz="quarter" idx="27"/>
          </p:nvPr>
        </p:nvSpPr>
        <p:spPr/>
        <p:txBody>
          <a:bodyPr/>
          <a:lstStyle>
            <a:lvl1pPr>
              <a:defRPr/>
            </a:lvl1pPr>
          </a:lstStyle>
          <a:p>
            <a:pPr>
              <a:defRPr/>
            </a:pPr>
            <a:r>
              <a:rPr lang="en-GB"/>
              <a:t>Title, Location, Date</a:t>
            </a:r>
          </a:p>
        </p:txBody>
      </p:sp>
      <p:sp>
        <p:nvSpPr>
          <p:cNvPr id="22" name="Foliennummernplatzhalter 5"/>
          <p:cNvSpPr>
            <a:spLocks noGrp="1"/>
          </p:cNvSpPr>
          <p:nvPr>
            <p:ph type="sldNum" sz="quarter" idx="28"/>
          </p:nvPr>
        </p:nvSpPr>
        <p:spPr/>
        <p:txBody>
          <a:bodyPr/>
          <a:lstStyle>
            <a:lvl1pPr>
              <a:defRPr/>
            </a:lvl1pPr>
          </a:lstStyle>
          <a:p>
            <a:pPr>
              <a:defRPr/>
            </a:pPr>
            <a:fld id="{0ABFEAA2-32AA-4DDC-ADAD-34927C41E2D5}" type="slidenum">
              <a:rPr lang="en-GB"/>
              <a:pPr>
                <a:defRPr/>
              </a:pPr>
              <a:t>‹#›</a:t>
            </a:fld>
            <a:endParaRPr lang="en-GB"/>
          </a:p>
        </p:txBody>
      </p:sp>
    </p:spTree>
    <p:extLst>
      <p:ext uri="{BB962C8B-B14F-4D97-AF65-F5344CB8AC3E}">
        <p14:creationId xmlns:p14="http://schemas.microsoft.com/office/powerpoint/2010/main" val="83004963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3 columns (b)">
    <p:spTree>
      <p:nvGrpSpPr>
        <p:cNvPr id="1" name=""/>
        <p:cNvGrpSpPr/>
        <p:nvPr/>
      </p:nvGrpSpPr>
      <p:grpSpPr>
        <a:xfrm>
          <a:off x="0" y="0"/>
          <a:ext cx="0" cy="0"/>
          <a:chOff x="0" y="0"/>
          <a:chExt cx="0" cy="0"/>
        </a:xfrm>
      </p:grpSpPr>
      <p:sp>
        <p:nvSpPr>
          <p:cNvPr id="7" name="Rechteck 10"/>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9" name="Rechteck 8"/>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268700"/>
            <a:ext cx="2664000" cy="504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0"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8" name="Inhaltsplatzhalter 2"/>
          <p:cNvSpPr>
            <a:spLocks noGrp="1"/>
          </p:cNvSpPr>
          <p:nvPr>
            <p:ph idx="14"/>
          </p:nvPr>
        </p:nvSpPr>
        <p:spPr>
          <a:xfrm>
            <a:off x="6300610" y="1268700"/>
            <a:ext cx="2664000" cy="504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2" name="Inhaltsplatzhalter 11"/>
          <p:cNvSpPr>
            <a:spLocks noGrp="1"/>
          </p:cNvSpPr>
          <p:nvPr>
            <p:ph sz="quarter" idx="15"/>
          </p:nvPr>
        </p:nvSpPr>
        <p:spPr>
          <a:xfrm>
            <a:off x="3492035" y="1268700"/>
            <a:ext cx="2664000" cy="504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1" name="Fußzeilenplatzhalter 4"/>
          <p:cNvSpPr>
            <a:spLocks noGrp="1"/>
          </p:cNvSpPr>
          <p:nvPr>
            <p:ph type="ftr" sz="quarter" idx="16"/>
          </p:nvPr>
        </p:nvSpPr>
        <p:spPr/>
        <p:txBody>
          <a:bodyPr/>
          <a:lstStyle>
            <a:lvl1pPr>
              <a:defRPr/>
            </a:lvl1pPr>
          </a:lstStyle>
          <a:p>
            <a:pPr>
              <a:defRPr/>
            </a:pPr>
            <a:r>
              <a:rPr lang="en-GB"/>
              <a:t>Title, Location, Date</a:t>
            </a:r>
          </a:p>
        </p:txBody>
      </p:sp>
      <p:sp>
        <p:nvSpPr>
          <p:cNvPr id="13" name="Foliennummernplatzhalter 5"/>
          <p:cNvSpPr>
            <a:spLocks noGrp="1"/>
          </p:cNvSpPr>
          <p:nvPr>
            <p:ph type="sldNum" sz="quarter" idx="17"/>
          </p:nvPr>
        </p:nvSpPr>
        <p:spPr/>
        <p:txBody>
          <a:bodyPr/>
          <a:lstStyle>
            <a:lvl1pPr>
              <a:defRPr/>
            </a:lvl1pPr>
          </a:lstStyle>
          <a:p>
            <a:pPr>
              <a:defRPr/>
            </a:pPr>
            <a:fld id="{CC830F29-AB28-4932-8B65-769203D9D298}" type="slidenum">
              <a:rPr lang="en-GB"/>
              <a:pPr>
                <a:defRPr/>
              </a:pPr>
              <a:t>‹#›</a:t>
            </a:fld>
            <a:endParaRPr lang="en-GB"/>
          </a:p>
        </p:txBody>
      </p:sp>
    </p:spTree>
    <p:extLst>
      <p:ext uri="{BB962C8B-B14F-4D97-AF65-F5344CB8AC3E}">
        <p14:creationId xmlns:p14="http://schemas.microsoft.com/office/powerpoint/2010/main" val="1606498441"/>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3 columns with headline (b)">
    <p:spTree>
      <p:nvGrpSpPr>
        <p:cNvPr id="1" name=""/>
        <p:cNvGrpSpPr/>
        <p:nvPr/>
      </p:nvGrpSpPr>
      <p:grpSpPr>
        <a:xfrm>
          <a:off x="0" y="0"/>
          <a:ext cx="0" cy="0"/>
          <a:chOff x="0" y="0"/>
          <a:chExt cx="0" cy="0"/>
        </a:xfrm>
      </p:grpSpPr>
      <p:sp>
        <p:nvSpPr>
          <p:cNvPr id="13" name="Rechteck 13"/>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14" name="Rechteck 12"/>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628700"/>
            <a:ext cx="2664000" cy="468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Textplatzhalter 7"/>
          <p:cNvSpPr>
            <a:spLocks noGrp="1"/>
          </p:cNvSpPr>
          <p:nvPr>
            <p:ph type="body" sz="quarter" idx="13"/>
          </p:nvPr>
        </p:nvSpPr>
        <p:spPr>
          <a:xfrm>
            <a:off x="683460" y="1268700"/>
            <a:ext cx="2664000" cy="360000"/>
          </a:xfrm>
        </p:spPr>
        <p:txBody>
          <a:bodyPr anchor="ctr"/>
          <a:lstStyle>
            <a:lvl1pPr>
              <a:defRPr baseline="0"/>
            </a:lvl1pPr>
          </a:lstStyle>
          <a:p>
            <a:pPr lvl="0"/>
            <a:r>
              <a:rPr lang="en-US" smtClean="0"/>
              <a:t>Click to edit Master text styles</a:t>
            </a:r>
          </a:p>
        </p:txBody>
      </p:sp>
      <p:sp>
        <p:nvSpPr>
          <p:cNvPr id="9" name="Textplatzhalter 7"/>
          <p:cNvSpPr>
            <a:spLocks noGrp="1"/>
          </p:cNvSpPr>
          <p:nvPr>
            <p:ph type="body" sz="quarter" idx="14"/>
          </p:nvPr>
        </p:nvSpPr>
        <p:spPr>
          <a:xfrm>
            <a:off x="6300610" y="1268700"/>
            <a:ext cx="2664000" cy="360000"/>
          </a:xfrm>
        </p:spPr>
        <p:txBody>
          <a:bodyPr anchor="ctr"/>
          <a:lstStyle>
            <a:lvl1pPr>
              <a:defRPr baseline="0"/>
            </a:lvl1pPr>
          </a:lstStyle>
          <a:p>
            <a:pPr lvl="0"/>
            <a:r>
              <a:rPr lang="en-US" smtClean="0"/>
              <a:t>Click to edit Master text styles</a:t>
            </a:r>
          </a:p>
        </p:txBody>
      </p:sp>
      <p:sp>
        <p:nvSpPr>
          <p:cNvPr id="12" name="Textplatzhalter 6"/>
          <p:cNvSpPr>
            <a:spLocks noGrp="1"/>
          </p:cNvSpPr>
          <p:nvPr>
            <p:ph type="body" sz="quarter" idx="16"/>
          </p:nvPr>
        </p:nvSpPr>
        <p:spPr>
          <a:xfrm>
            <a:off x="2916000" y="795600"/>
            <a:ext cx="6048000" cy="288000"/>
          </a:xfrm>
        </p:spPr>
        <p:txBody>
          <a:bodyPr/>
          <a:lstStyle>
            <a:lvl1pPr>
              <a:defRPr/>
            </a:lvl1pPr>
          </a:lstStyle>
          <a:p>
            <a:pPr lvl="0"/>
            <a:r>
              <a:rPr lang="en-US" smtClean="0"/>
              <a:t>Click to edit Master text styles</a:t>
            </a:r>
          </a:p>
        </p:txBody>
      </p:sp>
      <p:sp>
        <p:nvSpPr>
          <p:cNvPr id="10" name="Inhaltsplatzhalter 2"/>
          <p:cNvSpPr>
            <a:spLocks noGrp="1"/>
          </p:cNvSpPr>
          <p:nvPr>
            <p:ph idx="17"/>
          </p:nvPr>
        </p:nvSpPr>
        <p:spPr>
          <a:xfrm>
            <a:off x="3492035" y="1628700"/>
            <a:ext cx="2664000" cy="468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1" name="Textplatzhalter 7"/>
          <p:cNvSpPr>
            <a:spLocks noGrp="1"/>
          </p:cNvSpPr>
          <p:nvPr>
            <p:ph type="body" sz="quarter" idx="18"/>
          </p:nvPr>
        </p:nvSpPr>
        <p:spPr>
          <a:xfrm>
            <a:off x="3492035" y="1268700"/>
            <a:ext cx="2664000" cy="360000"/>
          </a:xfrm>
        </p:spPr>
        <p:txBody>
          <a:bodyPr anchor="ctr"/>
          <a:lstStyle>
            <a:lvl1pPr>
              <a:defRPr baseline="0"/>
            </a:lvl1pPr>
          </a:lstStyle>
          <a:p>
            <a:pPr lvl="0"/>
            <a:r>
              <a:rPr lang="en-US" smtClean="0"/>
              <a:t>Click to edit Master text styles</a:t>
            </a:r>
          </a:p>
        </p:txBody>
      </p:sp>
      <p:sp>
        <p:nvSpPr>
          <p:cNvPr id="15" name="Inhaltsplatzhalter 14"/>
          <p:cNvSpPr>
            <a:spLocks noGrp="1"/>
          </p:cNvSpPr>
          <p:nvPr>
            <p:ph sz="quarter" idx="19"/>
          </p:nvPr>
        </p:nvSpPr>
        <p:spPr>
          <a:xfrm>
            <a:off x="6300610" y="1628700"/>
            <a:ext cx="2664000" cy="468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6" name="Fußzeilenplatzhalter 4"/>
          <p:cNvSpPr>
            <a:spLocks noGrp="1"/>
          </p:cNvSpPr>
          <p:nvPr>
            <p:ph type="ftr" sz="quarter" idx="20"/>
          </p:nvPr>
        </p:nvSpPr>
        <p:spPr/>
        <p:txBody>
          <a:bodyPr/>
          <a:lstStyle>
            <a:lvl1pPr>
              <a:defRPr/>
            </a:lvl1pPr>
          </a:lstStyle>
          <a:p>
            <a:pPr>
              <a:defRPr/>
            </a:pPr>
            <a:r>
              <a:rPr lang="en-GB"/>
              <a:t>Title, Location, Date</a:t>
            </a:r>
          </a:p>
        </p:txBody>
      </p:sp>
      <p:sp>
        <p:nvSpPr>
          <p:cNvPr id="17" name="Foliennummernplatzhalter 5"/>
          <p:cNvSpPr>
            <a:spLocks noGrp="1"/>
          </p:cNvSpPr>
          <p:nvPr>
            <p:ph type="sldNum" sz="quarter" idx="21"/>
          </p:nvPr>
        </p:nvSpPr>
        <p:spPr/>
        <p:txBody>
          <a:bodyPr/>
          <a:lstStyle>
            <a:lvl1pPr>
              <a:defRPr/>
            </a:lvl1pPr>
          </a:lstStyle>
          <a:p>
            <a:pPr>
              <a:defRPr/>
            </a:pPr>
            <a:fld id="{48C9C29B-4145-4F06-A1E0-5E5A8DF08DAE}" type="slidenum">
              <a:rPr lang="en-GB"/>
              <a:pPr>
                <a:defRPr/>
              </a:pPr>
              <a:t>‹#›</a:t>
            </a:fld>
            <a:endParaRPr lang="en-GB"/>
          </a:p>
        </p:txBody>
      </p:sp>
    </p:spTree>
    <p:extLst>
      <p:ext uri="{BB962C8B-B14F-4D97-AF65-F5344CB8AC3E}">
        <p14:creationId xmlns:p14="http://schemas.microsoft.com/office/powerpoint/2010/main" val="157622308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6 contents">
    <p:spTree>
      <p:nvGrpSpPr>
        <p:cNvPr id="1" name=""/>
        <p:cNvGrpSpPr/>
        <p:nvPr/>
      </p:nvGrpSpPr>
      <p:grpSpPr>
        <a:xfrm>
          <a:off x="0" y="0"/>
          <a:ext cx="0" cy="0"/>
          <a:chOff x="0" y="0"/>
          <a:chExt cx="0" cy="0"/>
        </a:xfrm>
      </p:grpSpPr>
      <p:sp>
        <p:nvSpPr>
          <p:cNvPr id="14" name="Rechteck 14"/>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15" name="Rechteck 13"/>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268700"/>
            <a:ext cx="2664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0"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9" name="Inhaltsplatzhalter 2"/>
          <p:cNvSpPr>
            <a:spLocks noGrp="1"/>
          </p:cNvSpPr>
          <p:nvPr>
            <p:ph idx="15"/>
          </p:nvPr>
        </p:nvSpPr>
        <p:spPr>
          <a:xfrm>
            <a:off x="683460" y="3861400"/>
            <a:ext cx="2664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1" name="Inhaltsplatzhalter 2"/>
          <p:cNvSpPr>
            <a:spLocks noGrp="1"/>
          </p:cNvSpPr>
          <p:nvPr>
            <p:ph idx="16"/>
          </p:nvPr>
        </p:nvSpPr>
        <p:spPr>
          <a:xfrm>
            <a:off x="6300610" y="3861400"/>
            <a:ext cx="2664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2" name="Inhaltsplatzhalter 2"/>
          <p:cNvSpPr>
            <a:spLocks noGrp="1"/>
          </p:cNvSpPr>
          <p:nvPr>
            <p:ph idx="17"/>
          </p:nvPr>
        </p:nvSpPr>
        <p:spPr>
          <a:xfrm>
            <a:off x="3492035" y="1268700"/>
            <a:ext cx="2664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3" name="Inhaltsplatzhalter 2"/>
          <p:cNvSpPr>
            <a:spLocks noGrp="1"/>
          </p:cNvSpPr>
          <p:nvPr>
            <p:ph idx="18"/>
          </p:nvPr>
        </p:nvSpPr>
        <p:spPr>
          <a:xfrm>
            <a:off x="3492035" y="3861400"/>
            <a:ext cx="2664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Inhaltsplatzhalter 7"/>
          <p:cNvSpPr>
            <a:spLocks noGrp="1"/>
          </p:cNvSpPr>
          <p:nvPr>
            <p:ph sz="quarter" idx="19"/>
          </p:nvPr>
        </p:nvSpPr>
        <p:spPr>
          <a:xfrm>
            <a:off x="6300610" y="1268700"/>
            <a:ext cx="2664000" cy="244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6" name="Fußzeilenplatzhalter 4"/>
          <p:cNvSpPr>
            <a:spLocks noGrp="1"/>
          </p:cNvSpPr>
          <p:nvPr>
            <p:ph type="ftr" sz="quarter" idx="20"/>
          </p:nvPr>
        </p:nvSpPr>
        <p:spPr/>
        <p:txBody>
          <a:bodyPr/>
          <a:lstStyle>
            <a:lvl1pPr>
              <a:defRPr/>
            </a:lvl1pPr>
          </a:lstStyle>
          <a:p>
            <a:pPr>
              <a:defRPr/>
            </a:pPr>
            <a:r>
              <a:rPr lang="en-GB"/>
              <a:t>Title, Location, Date</a:t>
            </a:r>
          </a:p>
        </p:txBody>
      </p:sp>
      <p:sp>
        <p:nvSpPr>
          <p:cNvPr id="17" name="Foliennummernplatzhalter 5"/>
          <p:cNvSpPr>
            <a:spLocks noGrp="1"/>
          </p:cNvSpPr>
          <p:nvPr>
            <p:ph type="sldNum" sz="quarter" idx="21"/>
          </p:nvPr>
        </p:nvSpPr>
        <p:spPr/>
        <p:txBody>
          <a:bodyPr/>
          <a:lstStyle>
            <a:lvl1pPr>
              <a:defRPr/>
            </a:lvl1pPr>
          </a:lstStyle>
          <a:p>
            <a:pPr>
              <a:defRPr/>
            </a:pPr>
            <a:fld id="{59FCA094-1D38-45F6-A811-9D27F5B1F0DB}" type="slidenum">
              <a:rPr lang="en-GB"/>
              <a:pPr>
                <a:defRPr/>
              </a:pPr>
              <a:t>‹#›</a:t>
            </a:fld>
            <a:endParaRPr lang="en-GB"/>
          </a:p>
        </p:txBody>
      </p:sp>
    </p:spTree>
    <p:extLst>
      <p:ext uri="{BB962C8B-B14F-4D97-AF65-F5344CB8AC3E}">
        <p14:creationId xmlns:p14="http://schemas.microsoft.com/office/powerpoint/2010/main" val="312226159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2">
    <p:spTree>
      <p:nvGrpSpPr>
        <p:cNvPr id="1" name=""/>
        <p:cNvGrpSpPr/>
        <p:nvPr/>
      </p:nvGrpSpPr>
      <p:grpSpPr>
        <a:xfrm>
          <a:off x="0" y="0"/>
          <a:ext cx="0" cy="0"/>
          <a:chOff x="0" y="0"/>
          <a:chExt cx="0" cy="0"/>
        </a:xfrm>
      </p:grpSpPr>
      <p:sp>
        <p:nvSpPr>
          <p:cNvPr id="5" name="Rechteck 6"/>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8" name="Bildplatzhalter 7"/>
          <p:cNvSpPr>
            <a:spLocks noGrp="1"/>
          </p:cNvSpPr>
          <p:nvPr>
            <p:ph type="pic" sz="quarter" idx="13"/>
          </p:nvPr>
        </p:nvSpPr>
        <p:spPr>
          <a:xfrm>
            <a:off x="-1" y="471600"/>
            <a:ext cx="9144000" cy="4291200"/>
          </a:xfrm>
          <a:solidFill>
            <a:srgbClr val="CDD7E5"/>
          </a:solidFill>
        </p:spPr>
        <p:txBody>
          <a:bodyPr rtlCol="0" anchor="b">
            <a:noAutofit/>
          </a:bodyPr>
          <a:lstStyle>
            <a:lvl1pPr algn="ctr">
              <a:defRPr sz="2400" baseline="0">
                <a:solidFill>
                  <a:schemeClr val="accent2"/>
                </a:solidFill>
              </a:defRPr>
            </a:lvl1pPr>
          </a:lstStyle>
          <a:p>
            <a:pPr lvl="0"/>
            <a:r>
              <a:rPr lang="en-US" noProof="0" smtClean="0"/>
              <a:t>Click icon to add picture</a:t>
            </a:r>
            <a:endParaRPr lang="en-GB" noProof="0" dirty="0"/>
          </a:p>
        </p:txBody>
      </p:sp>
      <p:sp>
        <p:nvSpPr>
          <p:cNvPr id="2" name="Titel 1"/>
          <p:cNvSpPr>
            <a:spLocks noGrp="1"/>
          </p:cNvSpPr>
          <p:nvPr>
            <p:ph type="ctrTitle"/>
          </p:nvPr>
        </p:nvSpPr>
        <p:spPr>
          <a:xfrm>
            <a:off x="2916000" y="5085230"/>
            <a:ext cx="6048000" cy="450000"/>
          </a:xfrm>
        </p:spPr>
        <p:txBody>
          <a:bodyPr anchor="b"/>
          <a:lstStyle>
            <a:lvl1pPr>
              <a:defRPr/>
            </a:lvl1pPr>
          </a:lstStyle>
          <a:p>
            <a:r>
              <a:rPr lang="en-US" smtClean="0"/>
              <a:t>Click to edit Master title style</a:t>
            </a:r>
            <a:endParaRPr lang="en-GB" dirty="0"/>
          </a:p>
        </p:txBody>
      </p:sp>
      <p:sp>
        <p:nvSpPr>
          <p:cNvPr id="3" name="Untertitel 2"/>
          <p:cNvSpPr>
            <a:spLocks noGrp="1"/>
          </p:cNvSpPr>
          <p:nvPr>
            <p:ph type="subTitle" idx="1"/>
          </p:nvPr>
        </p:nvSpPr>
        <p:spPr>
          <a:xfrm>
            <a:off x="2916000" y="5661309"/>
            <a:ext cx="6048000" cy="647415"/>
          </a:xfrm>
        </p:spPr>
        <p:txBody>
          <a:bodyPr/>
          <a:lstStyle>
            <a:lvl1pPr marL="0" indent="0" algn="l">
              <a:buNone/>
              <a:defRPr sz="1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6" name="Fußzeilenplatzhalter 4"/>
          <p:cNvSpPr>
            <a:spLocks noGrp="1"/>
          </p:cNvSpPr>
          <p:nvPr>
            <p:ph type="ftr" sz="quarter" idx="14"/>
          </p:nvPr>
        </p:nvSpPr>
        <p:spPr/>
        <p:txBody>
          <a:bodyPr/>
          <a:lstStyle>
            <a:lvl1pPr>
              <a:defRPr/>
            </a:lvl1pPr>
          </a:lstStyle>
          <a:p>
            <a:pPr>
              <a:defRPr/>
            </a:pPr>
            <a:r>
              <a:rPr lang="en-GB"/>
              <a:t>Title, Location, Date</a:t>
            </a:r>
          </a:p>
        </p:txBody>
      </p:sp>
      <p:sp>
        <p:nvSpPr>
          <p:cNvPr id="7" name="Foliennummernplatzhalter 5"/>
          <p:cNvSpPr>
            <a:spLocks noGrp="1"/>
          </p:cNvSpPr>
          <p:nvPr>
            <p:ph type="sldNum" sz="quarter" idx="15"/>
          </p:nvPr>
        </p:nvSpPr>
        <p:spPr/>
        <p:txBody>
          <a:bodyPr/>
          <a:lstStyle>
            <a:lvl1pPr>
              <a:defRPr/>
            </a:lvl1pPr>
          </a:lstStyle>
          <a:p>
            <a:pPr>
              <a:defRPr/>
            </a:pPr>
            <a:fld id="{A5CCE130-5AA7-4B23-8A2C-B75B632D11FB}" type="slidenum">
              <a:rPr lang="en-GB"/>
              <a:pPr>
                <a:defRPr/>
              </a:pPr>
              <a:t>‹#›</a:t>
            </a:fld>
            <a:endParaRPr lang="en-GB"/>
          </a:p>
        </p:txBody>
      </p:sp>
    </p:spTree>
    <p:extLst>
      <p:ext uri="{BB962C8B-B14F-4D97-AF65-F5344CB8AC3E}">
        <p14:creationId xmlns:p14="http://schemas.microsoft.com/office/powerpoint/2010/main" val="28324396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6 contents with headline (b)">
    <p:spTree>
      <p:nvGrpSpPr>
        <p:cNvPr id="1" name=""/>
        <p:cNvGrpSpPr/>
        <p:nvPr/>
      </p:nvGrpSpPr>
      <p:grpSpPr>
        <a:xfrm>
          <a:off x="0" y="0"/>
          <a:ext cx="0" cy="0"/>
          <a:chOff x="0" y="0"/>
          <a:chExt cx="0" cy="0"/>
        </a:xfrm>
      </p:grpSpPr>
      <p:sp>
        <p:nvSpPr>
          <p:cNvPr id="19" name="Rechteck 19"/>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0" name="Rechteck 18"/>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4000" y="1628700"/>
            <a:ext cx="2664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Textplatzhalter 7"/>
          <p:cNvSpPr>
            <a:spLocks noGrp="1"/>
          </p:cNvSpPr>
          <p:nvPr>
            <p:ph type="body" sz="quarter" idx="13"/>
          </p:nvPr>
        </p:nvSpPr>
        <p:spPr>
          <a:xfrm>
            <a:off x="683460" y="1268700"/>
            <a:ext cx="2664000" cy="360000"/>
          </a:xfrm>
        </p:spPr>
        <p:txBody>
          <a:bodyPr anchor="ctr"/>
          <a:lstStyle>
            <a:lvl1pPr>
              <a:defRPr baseline="0"/>
            </a:lvl1pPr>
          </a:lstStyle>
          <a:p>
            <a:pPr lvl="0"/>
            <a:r>
              <a:rPr lang="en-US" smtClean="0"/>
              <a:t>Click to edit Master text styles</a:t>
            </a:r>
          </a:p>
        </p:txBody>
      </p:sp>
      <p:sp>
        <p:nvSpPr>
          <p:cNvPr id="9" name="Textplatzhalter 7"/>
          <p:cNvSpPr>
            <a:spLocks noGrp="1"/>
          </p:cNvSpPr>
          <p:nvPr>
            <p:ph type="body" sz="quarter" idx="14"/>
          </p:nvPr>
        </p:nvSpPr>
        <p:spPr>
          <a:xfrm>
            <a:off x="6300610" y="1268700"/>
            <a:ext cx="2664000" cy="360000"/>
          </a:xfrm>
        </p:spPr>
        <p:txBody>
          <a:bodyPr anchor="ctr"/>
          <a:lstStyle>
            <a:lvl1pPr>
              <a:defRPr baseline="0"/>
            </a:lvl1pPr>
          </a:lstStyle>
          <a:p>
            <a:pPr lvl="0"/>
            <a:r>
              <a:rPr lang="en-US" smtClean="0"/>
              <a:t>Click to edit Master text styles</a:t>
            </a:r>
          </a:p>
        </p:txBody>
      </p:sp>
      <p:sp>
        <p:nvSpPr>
          <p:cNvPr id="12" name="Textplatzhalter 6"/>
          <p:cNvSpPr>
            <a:spLocks noGrp="1"/>
          </p:cNvSpPr>
          <p:nvPr>
            <p:ph type="body" sz="quarter" idx="16"/>
          </p:nvPr>
        </p:nvSpPr>
        <p:spPr>
          <a:xfrm>
            <a:off x="2916000" y="795600"/>
            <a:ext cx="6048000" cy="288000"/>
          </a:xfrm>
        </p:spPr>
        <p:txBody>
          <a:bodyPr/>
          <a:lstStyle>
            <a:lvl1pPr>
              <a:defRPr/>
            </a:lvl1pPr>
          </a:lstStyle>
          <a:p>
            <a:pPr lvl="0"/>
            <a:r>
              <a:rPr lang="en-US" smtClean="0"/>
              <a:t>Click to edit Master text styles</a:t>
            </a:r>
          </a:p>
        </p:txBody>
      </p:sp>
      <p:sp>
        <p:nvSpPr>
          <p:cNvPr id="10" name="Inhaltsplatzhalter 2"/>
          <p:cNvSpPr>
            <a:spLocks noGrp="1"/>
          </p:cNvSpPr>
          <p:nvPr>
            <p:ph idx="17"/>
          </p:nvPr>
        </p:nvSpPr>
        <p:spPr>
          <a:xfrm>
            <a:off x="683460" y="4221060"/>
            <a:ext cx="2664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1" name="Inhaltsplatzhalter 2"/>
          <p:cNvSpPr>
            <a:spLocks noGrp="1"/>
          </p:cNvSpPr>
          <p:nvPr>
            <p:ph idx="18"/>
          </p:nvPr>
        </p:nvSpPr>
        <p:spPr>
          <a:xfrm>
            <a:off x="6300000" y="4221060"/>
            <a:ext cx="2664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3" name="Textplatzhalter 7"/>
          <p:cNvSpPr>
            <a:spLocks noGrp="1"/>
          </p:cNvSpPr>
          <p:nvPr>
            <p:ph type="body" sz="quarter" idx="19"/>
          </p:nvPr>
        </p:nvSpPr>
        <p:spPr>
          <a:xfrm>
            <a:off x="683460" y="3861060"/>
            <a:ext cx="2664000" cy="360000"/>
          </a:xfrm>
        </p:spPr>
        <p:txBody>
          <a:bodyPr anchor="ctr"/>
          <a:lstStyle>
            <a:lvl1pPr>
              <a:defRPr baseline="0"/>
            </a:lvl1pPr>
          </a:lstStyle>
          <a:p>
            <a:pPr lvl="0"/>
            <a:r>
              <a:rPr lang="en-US" smtClean="0"/>
              <a:t>Click to edit Master text styles</a:t>
            </a:r>
          </a:p>
        </p:txBody>
      </p:sp>
      <p:sp>
        <p:nvSpPr>
          <p:cNvPr id="14" name="Textplatzhalter 7"/>
          <p:cNvSpPr>
            <a:spLocks noGrp="1"/>
          </p:cNvSpPr>
          <p:nvPr>
            <p:ph type="body" sz="quarter" idx="20"/>
          </p:nvPr>
        </p:nvSpPr>
        <p:spPr>
          <a:xfrm>
            <a:off x="6300610" y="3861060"/>
            <a:ext cx="2664000" cy="360000"/>
          </a:xfrm>
        </p:spPr>
        <p:txBody>
          <a:bodyPr anchor="ctr"/>
          <a:lstStyle>
            <a:lvl1pPr>
              <a:defRPr baseline="0"/>
            </a:lvl1pPr>
          </a:lstStyle>
          <a:p>
            <a:pPr lvl="0"/>
            <a:r>
              <a:rPr lang="en-US" smtClean="0"/>
              <a:t>Click to edit Master text styles</a:t>
            </a:r>
          </a:p>
        </p:txBody>
      </p:sp>
      <p:sp>
        <p:nvSpPr>
          <p:cNvPr id="15" name="Inhaltsplatzhalter 2"/>
          <p:cNvSpPr>
            <a:spLocks noGrp="1"/>
          </p:cNvSpPr>
          <p:nvPr>
            <p:ph idx="21"/>
          </p:nvPr>
        </p:nvSpPr>
        <p:spPr>
          <a:xfrm>
            <a:off x="3492000" y="1628700"/>
            <a:ext cx="2664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6" name="Textplatzhalter 7"/>
          <p:cNvSpPr>
            <a:spLocks noGrp="1"/>
          </p:cNvSpPr>
          <p:nvPr>
            <p:ph type="body" sz="quarter" idx="22"/>
          </p:nvPr>
        </p:nvSpPr>
        <p:spPr>
          <a:xfrm>
            <a:off x="3492035" y="1268700"/>
            <a:ext cx="2664000" cy="360000"/>
          </a:xfrm>
        </p:spPr>
        <p:txBody>
          <a:bodyPr anchor="ctr"/>
          <a:lstStyle>
            <a:lvl1pPr>
              <a:defRPr baseline="0"/>
            </a:lvl1pPr>
          </a:lstStyle>
          <a:p>
            <a:pPr lvl="0"/>
            <a:r>
              <a:rPr lang="en-US" smtClean="0"/>
              <a:t>Click to edit Master text styles</a:t>
            </a:r>
          </a:p>
        </p:txBody>
      </p:sp>
      <p:sp>
        <p:nvSpPr>
          <p:cNvPr id="17" name="Inhaltsplatzhalter 2"/>
          <p:cNvSpPr>
            <a:spLocks noGrp="1"/>
          </p:cNvSpPr>
          <p:nvPr>
            <p:ph idx="23"/>
          </p:nvPr>
        </p:nvSpPr>
        <p:spPr>
          <a:xfrm>
            <a:off x="3491730" y="4221060"/>
            <a:ext cx="2664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8" name="Textplatzhalter 7"/>
          <p:cNvSpPr>
            <a:spLocks noGrp="1"/>
          </p:cNvSpPr>
          <p:nvPr>
            <p:ph type="body" sz="quarter" idx="24"/>
          </p:nvPr>
        </p:nvSpPr>
        <p:spPr>
          <a:xfrm>
            <a:off x="3492035" y="3861060"/>
            <a:ext cx="2664000" cy="360000"/>
          </a:xfrm>
        </p:spPr>
        <p:txBody>
          <a:bodyPr anchor="ctr"/>
          <a:lstStyle>
            <a:lvl1pPr>
              <a:defRPr baseline="0"/>
            </a:lvl1pPr>
          </a:lstStyle>
          <a:p>
            <a:pPr lvl="0"/>
            <a:r>
              <a:rPr lang="en-US" smtClean="0"/>
              <a:t>Click to edit Master text styles</a:t>
            </a:r>
          </a:p>
        </p:txBody>
      </p:sp>
      <p:sp>
        <p:nvSpPr>
          <p:cNvPr id="21" name="Inhaltsplatzhalter 20"/>
          <p:cNvSpPr>
            <a:spLocks noGrp="1"/>
          </p:cNvSpPr>
          <p:nvPr>
            <p:ph sz="quarter" idx="25"/>
          </p:nvPr>
        </p:nvSpPr>
        <p:spPr>
          <a:xfrm>
            <a:off x="6300000" y="1628700"/>
            <a:ext cx="2664000" cy="2088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22" name="Fußzeilenplatzhalter 4"/>
          <p:cNvSpPr>
            <a:spLocks noGrp="1"/>
          </p:cNvSpPr>
          <p:nvPr>
            <p:ph type="ftr" sz="quarter" idx="26"/>
          </p:nvPr>
        </p:nvSpPr>
        <p:spPr/>
        <p:txBody>
          <a:bodyPr/>
          <a:lstStyle>
            <a:lvl1pPr>
              <a:defRPr/>
            </a:lvl1pPr>
          </a:lstStyle>
          <a:p>
            <a:pPr>
              <a:defRPr/>
            </a:pPr>
            <a:r>
              <a:rPr lang="en-GB"/>
              <a:t>Title, Location, Date</a:t>
            </a:r>
          </a:p>
        </p:txBody>
      </p:sp>
      <p:sp>
        <p:nvSpPr>
          <p:cNvPr id="23" name="Foliennummernplatzhalter 5"/>
          <p:cNvSpPr>
            <a:spLocks noGrp="1"/>
          </p:cNvSpPr>
          <p:nvPr>
            <p:ph type="sldNum" sz="quarter" idx="27"/>
          </p:nvPr>
        </p:nvSpPr>
        <p:spPr/>
        <p:txBody>
          <a:bodyPr/>
          <a:lstStyle>
            <a:lvl1pPr>
              <a:defRPr/>
            </a:lvl1pPr>
          </a:lstStyle>
          <a:p>
            <a:pPr>
              <a:defRPr/>
            </a:pPr>
            <a:fld id="{803FEDE0-11EF-4783-8A17-AE3633CFC303}" type="slidenum">
              <a:rPr lang="en-GB"/>
              <a:pPr>
                <a:defRPr/>
              </a:pPr>
              <a:t>‹#›</a:t>
            </a:fld>
            <a:endParaRPr lang="en-GB"/>
          </a:p>
        </p:txBody>
      </p:sp>
    </p:spTree>
    <p:extLst>
      <p:ext uri="{BB962C8B-B14F-4D97-AF65-F5344CB8AC3E}">
        <p14:creationId xmlns:p14="http://schemas.microsoft.com/office/powerpoint/2010/main" val="696260363"/>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6 contents with comment (b)">
    <p:spTree>
      <p:nvGrpSpPr>
        <p:cNvPr id="1" name=""/>
        <p:cNvGrpSpPr/>
        <p:nvPr/>
      </p:nvGrpSpPr>
      <p:grpSpPr>
        <a:xfrm>
          <a:off x="0" y="0"/>
          <a:ext cx="0" cy="0"/>
          <a:chOff x="0" y="0"/>
          <a:chExt cx="0" cy="0"/>
        </a:xfrm>
      </p:grpSpPr>
      <p:sp>
        <p:nvSpPr>
          <p:cNvPr id="23" name="Rechteck 23"/>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4" name="Rechteck 22"/>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683460" y="1268700"/>
            <a:ext cx="2664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2" name="Textplatzhalter 6"/>
          <p:cNvSpPr>
            <a:spLocks noGrp="1"/>
          </p:cNvSpPr>
          <p:nvPr>
            <p:ph type="body" sz="quarter" idx="16"/>
          </p:nvPr>
        </p:nvSpPr>
        <p:spPr>
          <a:xfrm>
            <a:off x="2916000" y="795600"/>
            <a:ext cx="6048000" cy="288000"/>
          </a:xfrm>
        </p:spPr>
        <p:txBody>
          <a:bodyPr/>
          <a:lstStyle>
            <a:lvl1pPr>
              <a:defRPr/>
            </a:lvl1pPr>
          </a:lstStyle>
          <a:p>
            <a:pPr lvl="0"/>
            <a:r>
              <a:rPr lang="en-US" smtClean="0"/>
              <a:t>Click to edit Master text styles</a:t>
            </a:r>
          </a:p>
        </p:txBody>
      </p:sp>
      <p:sp>
        <p:nvSpPr>
          <p:cNvPr id="10" name="Inhaltsplatzhalter 2"/>
          <p:cNvSpPr>
            <a:spLocks noGrp="1"/>
          </p:cNvSpPr>
          <p:nvPr>
            <p:ph idx="17"/>
          </p:nvPr>
        </p:nvSpPr>
        <p:spPr>
          <a:xfrm>
            <a:off x="683460" y="3861060"/>
            <a:ext cx="2664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3" name="Textplatzhalter 7"/>
          <p:cNvSpPr>
            <a:spLocks noGrp="1"/>
          </p:cNvSpPr>
          <p:nvPr>
            <p:ph type="body" sz="quarter" idx="19"/>
          </p:nvPr>
        </p:nvSpPr>
        <p:spPr>
          <a:xfrm>
            <a:off x="683460" y="5805400"/>
            <a:ext cx="2664000" cy="504000"/>
          </a:xfrm>
        </p:spPr>
        <p:txBody>
          <a:bodyPr/>
          <a:lstStyle>
            <a:lvl1pPr>
              <a:defRPr sz="1000" baseline="0"/>
            </a:lvl1pPr>
          </a:lstStyle>
          <a:p>
            <a:pPr lvl="0"/>
            <a:r>
              <a:rPr lang="en-US" smtClean="0"/>
              <a:t>Click to edit Master text styles</a:t>
            </a:r>
          </a:p>
        </p:txBody>
      </p:sp>
      <p:sp>
        <p:nvSpPr>
          <p:cNvPr id="15" name="Inhaltsplatzhalter 2"/>
          <p:cNvSpPr>
            <a:spLocks noGrp="1"/>
          </p:cNvSpPr>
          <p:nvPr>
            <p:ph idx="21"/>
          </p:nvPr>
        </p:nvSpPr>
        <p:spPr>
          <a:xfrm>
            <a:off x="6300610" y="1268700"/>
            <a:ext cx="2664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6" name="Textplatzhalter 7"/>
          <p:cNvSpPr>
            <a:spLocks noGrp="1"/>
          </p:cNvSpPr>
          <p:nvPr>
            <p:ph type="body" sz="quarter" idx="22"/>
          </p:nvPr>
        </p:nvSpPr>
        <p:spPr>
          <a:xfrm>
            <a:off x="6300000" y="3213040"/>
            <a:ext cx="2664000" cy="504000"/>
          </a:xfrm>
        </p:spPr>
        <p:txBody>
          <a:bodyPr/>
          <a:lstStyle>
            <a:lvl1pPr>
              <a:defRPr sz="1000" baseline="0"/>
            </a:lvl1pPr>
          </a:lstStyle>
          <a:p>
            <a:pPr lvl="0"/>
            <a:r>
              <a:rPr lang="en-US" smtClean="0"/>
              <a:t>Click to edit Master text styles</a:t>
            </a:r>
          </a:p>
        </p:txBody>
      </p:sp>
      <p:sp>
        <p:nvSpPr>
          <p:cNvPr id="17" name="Inhaltsplatzhalter 2"/>
          <p:cNvSpPr>
            <a:spLocks noGrp="1"/>
          </p:cNvSpPr>
          <p:nvPr>
            <p:ph idx="23"/>
          </p:nvPr>
        </p:nvSpPr>
        <p:spPr>
          <a:xfrm>
            <a:off x="6300610" y="3861060"/>
            <a:ext cx="2664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8" name="Textplatzhalter 7"/>
          <p:cNvSpPr>
            <a:spLocks noGrp="1"/>
          </p:cNvSpPr>
          <p:nvPr>
            <p:ph type="body" sz="quarter" idx="24"/>
          </p:nvPr>
        </p:nvSpPr>
        <p:spPr>
          <a:xfrm>
            <a:off x="6300000" y="5805400"/>
            <a:ext cx="2664000" cy="504000"/>
          </a:xfrm>
        </p:spPr>
        <p:txBody>
          <a:bodyPr/>
          <a:lstStyle>
            <a:lvl1pPr>
              <a:defRPr sz="1000" baseline="0"/>
            </a:lvl1pPr>
          </a:lstStyle>
          <a:p>
            <a:pPr lvl="0"/>
            <a:r>
              <a:rPr lang="en-US" smtClean="0"/>
              <a:t>Click to edit Master text styles</a:t>
            </a:r>
          </a:p>
        </p:txBody>
      </p:sp>
      <p:sp>
        <p:nvSpPr>
          <p:cNvPr id="21" name="Textplatzhalter 7"/>
          <p:cNvSpPr>
            <a:spLocks noGrp="1"/>
          </p:cNvSpPr>
          <p:nvPr>
            <p:ph type="body" sz="quarter" idx="26"/>
          </p:nvPr>
        </p:nvSpPr>
        <p:spPr>
          <a:xfrm>
            <a:off x="683460" y="3213040"/>
            <a:ext cx="2664000" cy="504000"/>
          </a:xfrm>
        </p:spPr>
        <p:txBody>
          <a:bodyPr/>
          <a:lstStyle>
            <a:lvl1pPr>
              <a:defRPr sz="1000" baseline="0"/>
            </a:lvl1pPr>
          </a:lstStyle>
          <a:p>
            <a:pPr lvl="0"/>
            <a:r>
              <a:rPr lang="en-US" smtClean="0"/>
              <a:t>Click to edit Master text styles</a:t>
            </a:r>
          </a:p>
        </p:txBody>
      </p:sp>
      <p:sp>
        <p:nvSpPr>
          <p:cNvPr id="14" name="Inhaltsplatzhalter 2"/>
          <p:cNvSpPr>
            <a:spLocks noGrp="1"/>
          </p:cNvSpPr>
          <p:nvPr>
            <p:ph idx="27"/>
          </p:nvPr>
        </p:nvSpPr>
        <p:spPr>
          <a:xfrm>
            <a:off x="3492035" y="1268700"/>
            <a:ext cx="2664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9" name="Inhaltsplatzhalter 2"/>
          <p:cNvSpPr>
            <a:spLocks noGrp="1"/>
          </p:cNvSpPr>
          <p:nvPr>
            <p:ph idx="28"/>
          </p:nvPr>
        </p:nvSpPr>
        <p:spPr>
          <a:xfrm>
            <a:off x="3492035" y="3861060"/>
            <a:ext cx="2664000" cy="180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20" name="Textplatzhalter 7"/>
          <p:cNvSpPr>
            <a:spLocks noGrp="1"/>
          </p:cNvSpPr>
          <p:nvPr>
            <p:ph type="body" sz="quarter" idx="29"/>
          </p:nvPr>
        </p:nvSpPr>
        <p:spPr>
          <a:xfrm>
            <a:off x="3491730" y="5805400"/>
            <a:ext cx="2664000" cy="504000"/>
          </a:xfrm>
        </p:spPr>
        <p:txBody>
          <a:bodyPr/>
          <a:lstStyle>
            <a:lvl1pPr>
              <a:defRPr sz="1000" baseline="0"/>
            </a:lvl1pPr>
          </a:lstStyle>
          <a:p>
            <a:pPr lvl="0"/>
            <a:r>
              <a:rPr lang="en-US" smtClean="0"/>
              <a:t>Click to edit Master text styles</a:t>
            </a:r>
          </a:p>
        </p:txBody>
      </p:sp>
      <p:sp>
        <p:nvSpPr>
          <p:cNvPr id="22" name="Textplatzhalter 7"/>
          <p:cNvSpPr>
            <a:spLocks noGrp="1"/>
          </p:cNvSpPr>
          <p:nvPr>
            <p:ph type="body" sz="quarter" idx="30"/>
          </p:nvPr>
        </p:nvSpPr>
        <p:spPr>
          <a:xfrm>
            <a:off x="3491730" y="3213040"/>
            <a:ext cx="2664000" cy="504000"/>
          </a:xfrm>
        </p:spPr>
        <p:txBody>
          <a:bodyPr/>
          <a:lstStyle>
            <a:lvl1pPr>
              <a:defRPr sz="1000" baseline="0"/>
            </a:lvl1pPr>
          </a:lstStyle>
          <a:p>
            <a:pPr lvl="0"/>
            <a:r>
              <a:rPr lang="en-US" smtClean="0"/>
              <a:t>Click to edit Master text styles</a:t>
            </a:r>
          </a:p>
        </p:txBody>
      </p:sp>
      <p:sp>
        <p:nvSpPr>
          <p:cNvPr id="25" name="Fußzeilenplatzhalter 4"/>
          <p:cNvSpPr>
            <a:spLocks noGrp="1"/>
          </p:cNvSpPr>
          <p:nvPr>
            <p:ph type="ftr" sz="quarter" idx="31"/>
          </p:nvPr>
        </p:nvSpPr>
        <p:spPr/>
        <p:txBody>
          <a:bodyPr/>
          <a:lstStyle>
            <a:lvl1pPr>
              <a:defRPr/>
            </a:lvl1pPr>
          </a:lstStyle>
          <a:p>
            <a:pPr>
              <a:defRPr/>
            </a:pPr>
            <a:r>
              <a:rPr lang="en-GB"/>
              <a:t>Title, Location, Date</a:t>
            </a:r>
          </a:p>
        </p:txBody>
      </p:sp>
      <p:sp>
        <p:nvSpPr>
          <p:cNvPr id="26" name="Foliennummernplatzhalter 5"/>
          <p:cNvSpPr>
            <a:spLocks noGrp="1"/>
          </p:cNvSpPr>
          <p:nvPr>
            <p:ph type="sldNum" sz="quarter" idx="32"/>
          </p:nvPr>
        </p:nvSpPr>
        <p:spPr/>
        <p:txBody>
          <a:bodyPr/>
          <a:lstStyle>
            <a:lvl1pPr>
              <a:defRPr/>
            </a:lvl1pPr>
          </a:lstStyle>
          <a:p>
            <a:pPr>
              <a:defRPr/>
            </a:pPr>
            <a:fld id="{29B533F4-9297-4CE6-9725-B2B28326C714}" type="slidenum">
              <a:rPr lang="en-GB"/>
              <a:pPr>
                <a:defRPr/>
              </a:pPr>
              <a:t>‹#›</a:t>
            </a:fld>
            <a:endParaRPr lang="en-GB"/>
          </a:p>
        </p:txBody>
      </p:sp>
    </p:spTree>
    <p:extLst>
      <p:ext uri="{BB962C8B-B14F-4D97-AF65-F5344CB8AC3E}">
        <p14:creationId xmlns:p14="http://schemas.microsoft.com/office/powerpoint/2010/main" val="93956296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a)">
    <p:spTree>
      <p:nvGrpSpPr>
        <p:cNvPr id="1" name=""/>
        <p:cNvGrpSpPr/>
        <p:nvPr/>
      </p:nvGrpSpPr>
      <p:grpSpPr>
        <a:xfrm>
          <a:off x="0" y="0"/>
          <a:ext cx="0" cy="0"/>
          <a:chOff x="0" y="0"/>
          <a:chExt cx="0" cy="0"/>
        </a:xfrm>
      </p:grpSpPr>
      <p:sp>
        <p:nvSpPr>
          <p:cNvPr id="5" name="Rechteck 7"/>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7"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10" name="Bildplatzhalter 7"/>
          <p:cNvSpPr>
            <a:spLocks noGrp="1"/>
          </p:cNvSpPr>
          <p:nvPr>
            <p:ph type="pic" sz="quarter" idx="14"/>
          </p:nvPr>
        </p:nvSpPr>
        <p:spPr>
          <a:xfrm>
            <a:off x="0" y="471600"/>
            <a:ext cx="2736000" cy="6148800"/>
          </a:xfrm>
          <a:noFill/>
        </p:spPr>
        <p:txBody>
          <a:bodyPr rtlCol="0" anchor="b">
            <a:noAutofit/>
          </a:bodyPr>
          <a:lstStyle>
            <a:lvl1pPr algn="ctr">
              <a:defRPr sz="2000" baseline="0">
                <a:solidFill>
                  <a:schemeClr val="accent2"/>
                </a:solidFill>
              </a:defRPr>
            </a:lvl1pPr>
          </a:lstStyle>
          <a:p>
            <a:pPr lvl="0"/>
            <a:r>
              <a:rPr lang="en-US" noProof="0" smtClean="0"/>
              <a:t>Click icon to add picture</a:t>
            </a:r>
            <a:endParaRPr lang="en-GB" noProof="0" dirty="0"/>
          </a:p>
        </p:txBody>
      </p:sp>
      <p:sp>
        <p:nvSpPr>
          <p:cNvPr id="6" name="Fußzeilenplatzhalter 4"/>
          <p:cNvSpPr>
            <a:spLocks noGrp="1"/>
          </p:cNvSpPr>
          <p:nvPr>
            <p:ph type="ftr" sz="quarter" idx="15"/>
          </p:nvPr>
        </p:nvSpPr>
        <p:spPr/>
        <p:txBody>
          <a:bodyPr/>
          <a:lstStyle>
            <a:lvl1pPr>
              <a:defRPr/>
            </a:lvl1pPr>
          </a:lstStyle>
          <a:p>
            <a:pPr>
              <a:defRPr/>
            </a:pPr>
            <a:r>
              <a:rPr lang="en-GB"/>
              <a:t>Title, Location, Date</a:t>
            </a:r>
          </a:p>
        </p:txBody>
      </p:sp>
      <p:sp>
        <p:nvSpPr>
          <p:cNvPr id="8" name="Foliennummernplatzhalter 5"/>
          <p:cNvSpPr>
            <a:spLocks noGrp="1"/>
          </p:cNvSpPr>
          <p:nvPr>
            <p:ph type="sldNum" sz="quarter" idx="16"/>
          </p:nvPr>
        </p:nvSpPr>
        <p:spPr/>
        <p:txBody>
          <a:bodyPr/>
          <a:lstStyle>
            <a:lvl1pPr>
              <a:defRPr/>
            </a:lvl1pPr>
          </a:lstStyle>
          <a:p>
            <a:pPr>
              <a:defRPr/>
            </a:pPr>
            <a:fld id="{013C7371-AB01-4667-BD8D-611681679A9E}" type="slidenum">
              <a:rPr lang="en-GB"/>
              <a:pPr>
                <a:defRPr/>
              </a:pPr>
              <a:t>‹#›</a:t>
            </a:fld>
            <a:endParaRPr lang="en-GB"/>
          </a:p>
        </p:txBody>
      </p:sp>
    </p:spTree>
    <p:extLst>
      <p:ext uri="{BB962C8B-B14F-4D97-AF65-F5344CB8AC3E}">
        <p14:creationId xmlns:p14="http://schemas.microsoft.com/office/powerpoint/2010/main" val="417524061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1  content (a)">
    <p:spTree>
      <p:nvGrpSpPr>
        <p:cNvPr id="1" name=""/>
        <p:cNvGrpSpPr/>
        <p:nvPr/>
      </p:nvGrpSpPr>
      <p:grpSpPr>
        <a:xfrm>
          <a:off x="0" y="0"/>
          <a:ext cx="0" cy="0"/>
          <a:chOff x="0" y="0"/>
          <a:chExt cx="0" cy="0"/>
        </a:xfrm>
      </p:grpSpPr>
      <p:sp>
        <p:nvSpPr>
          <p:cNvPr id="6" name="Rechteck 9"/>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Bildplatzhalter 7"/>
          <p:cNvSpPr>
            <a:spLocks noGrp="1"/>
          </p:cNvSpPr>
          <p:nvPr>
            <p:ph type="pic" sz="quarter" idx="14"/>
          </p:nvPr>
        </p:nvSpPr>
        <p:spPr>
          <a:xfrm>
            <a:off x="0" y="471600"/>
            <a:ext cx="2736000" cy="6148800"/>
          </a:xfrm>
          <a:noFill/>
        </p:spPr>
        <p:txBody>
          <a:bodyPr rtlCol="0" anchor="b">
            <a:noAutofit/>
          </a:bodyPr>
          <a:lstStyle>
            <a:lvl1pPr algn="ctr">
              <a:defRPr sz="2000" baseline="0">
                <a:solidFill>
                  <a:schemeClr val="accent2"/>
                </a:solidFill>
              </a:defRPr>
            </a:lvl1pPr>
          </a:lstStyle>
          <a:p>
            <a:pPr lvl="0"/>
            <a:r>
              <a:rPr lang="en-US" noProof="0" smtClean="0"/>
              <a:t>Click icon to add picture</a:t>
            </a:r>
            <a:endParaRPr lang="en-GB" noProof="0" dirty="0"/>
          </a:p>
        </p:txBody>
      </p:sp>
      <p:sp>
        <p:nvSpPr>
          <p:cNvPr id="9"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7" name="Fußzeilenplatzhalter 4"/>
          <p:cNvSpPr>
            <a:spLocks noGrp="1"/>
          </p:cNvSpPr>
          <p:nvPr>
            <p:ph type="ftr" sz="quarter" idx="15"/>
          </p:nvPr>
        </p:nvSpPr>
        <p:spPr/>
        <p:txBody>
          <a:bodyPr/>
          <a:lstStyle>
            <a:lvl1pPr>
              <a:defRPr/>
            </a:lvl1pPr>
          </a:lstStyle>
          <a:p>
            <a:pPr>
              <a:defRPr/>
            </a:pPr>
            <a:r>
              <a:rPr lang="en-GB"/>
              <a:t>Title, Location, Date</a:t>
            </a:r>
          </a:p>
        </p:txBody>
      </p:sp>
      <p:sp>
        <p:nvSpPr>
          <p:cNvPr id="10" name="Foliennummernplatzhalter 5"/>
          <p:cNvSpPr>
            <a:spLocks noGrp="1"/>
          </p:cNvSpPr>
          <p:nvPr>
            <p:ph type="sldNum" sz="quarter" idx="16"/>
          </p:nvPr>
        </p:nvSpPr>
        <p:spPr/>
        <p:txBody>
          <a:bodyPr/>
          <a:lstStyle>
            <a:lvl1pPr>
              <a:defRPr/>
            </a:lvl1pPr>
          </a:lstStyle>
          <a:p>
            <a:pPr>
              <a:defRPr/>
            </a:pPr>
            <a:fld id="{70805AD3-CF8A-40EA-B585-265D5BFA700C}" type="slidenum">
              <a:rPr lang="en-GB"/>
              <a:pPr>
                <a:defRPr/>
              </a:pPr>
              <a:t>‹#›</a:t>
            </a:fld>
            <a:endParaRPr lang="en-GB"/>
          </a:p>
        </p:txBody>
      </p:sp>
    </p:spTree>
    <p:extLst>
      <p:ext uri="{BB962C8B-B14F-4D97-AF65-F5344CB8AC3E}">
        <p14:creationId xmlns:p14="http://schemas.microsoft.com/office/powerpoint/2010/main" val="2146341695"/>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columns (a)">
    <p:spTree>
      <p:nvGrpSpPr>
        <p:cNvPr id="1" name=""/>
        <p:cNvGrpSpPr/>
        <p:nvPr/>
      </p:nvGrpSpPr>
      <p:grpSpPr>
        <a:xfrm>
          <a:off x="0" y="0"/>
          <a:ext cx="0" cy="0"/>
          <a:chOff x="0" y="0"/>
          <a:chExt cx="0" cy="0"/>
        </a:xfrm>
      </p:grpSpPr>
      <p:sp>
        <p:nvSpPr>
          <p:cNvPr id="7" name="Rechteck 10"/>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2915770" y="1268700"/>
            <a:ext cx="2952000" cy="504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9" name="Bildplatzhalter 7"/>
          <p:cNvSpPr>
            <a:spLocks noGrp="1"/>
          </p:cNvSpPr>
          <p:nvPr>
            <p:ph type="pic" sz="quarter" idx="14"/>
          </p:nvPr>
        </p:nvSpPr>
        <p:spPr>
          <a:xfrm>
            <a:off x="0" y="471600"/>
            <a:ext cx="2736000" cy="6148800"/>
          </a:xfrm>
          <a:noFill/>
        </p:spPr>
        <p:txBody>
          <a:bodyPr rtlCol="0" anchor="b">
            <a:noAutofit/>
          </a:bodyPr>
          <a:lstStyle>
            <a:lvl1pPr algn="ctr">
              <a:defRPr sz="2000" baseline="0">
                <a:solidFill>
                  <a:schemeClr val="accent2"/>
                </a:solidFill>
              </a:defRPr>
            </a:lvl1pPr>
          </a:lstStyle>
          <a:p>
            <a:pPr lvl="0"/>
            <a:r>
              <a:rPr lang="en-US" noProof="0" smtClean="0"/>
              <a:t>Click icon to add picture</a:t>
            </a:r>
            <a:endParaRPr lang="en-GB" noProof="0" dirty="0"/>
          </a:p>
        </p:txBody>
      </p:sp>
      <p:sp>
        <p:nvSpPr>
          <p:cNvPr id="10" name="Textplatzhalter 6"/>
          <p:cNvSpPr>
            <a:spLocks noGrp="1"/>
          </p:cNvSpPr>
          <p:nvPr>
            <p:ph type="body" sz="quarter" idx="13"/>
          </p:nvPr>
        </p:nvSpPr>
        <p:spPr>
          <a:xfrm>
            <a:off x="2916610" y="795600"/>
            <a:ext cx="6048000" cy="288000"/>
          </a:xfrm>
        </p:spPr>
        <p:txBody>
          <a:bodyPr/>
          <a:lstStyle>
            <a:lvl1pPr>
              <a:defRPr/>
            </a:lvl1pPr>
          </a:lstStyle>
          <a:p>
            <a:pPr lvl="0"/>
            <a:r>
              <a:rPr lang="en-US" smtClean="0"/>
              <a:t>Click to edit Master text styles</a:t>
            </a:r>
          </a:p>
        </p:txBody>
      </p:sp>
      <p:sp>
        <p:nvSpPr>
          <p:cNvPr id="8" name="Inhaltsplatzhalter 7"/>
          <p:cNvSpPr>
            <a:spLocks noGrp="1"/>
          </p:cNvSpPr>
          <p:nvPr>
            <p:ph sz="quarter" idx="15"/>
          </p:nvPr>
        </p:nvSpPr>
        <p:spPr>
          <a:xfrm>
            <a:off x="6012610" y="1268700"/>
            <a:ext cx="2952000" cy="5040000"/>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1" name="Fußzeilenplatzhalter 4"/>
          <p:cNvSpPr>
            <a:spLocks noGrp="1"/>
          </p:cNvSpPr>
          <p:nvPr>
            <p:ph type="ftr" sz="quarter" idx="16"/>
          </p:nvPr>
        </p:nvSpPr>
        <p:spPr/>
        <p:txBody>
          <a:bodyPr/>
          <a:lstStyle>
            <a:lvl1pPr>
              <a:defRPr/>
            </a:lvl1pPr>
          </a:lstStyle>
          <a:p>
            <a:pPr>
              <a:defRPr/>
            </a:pPr>
            <a:r>
              <a:rPr lang="en-GB"/>
              <a:t>Title, Location, Date</a:t>
            </a:r>
          </a:p>
        </p:txBody>
      </p:sp>
      <p:sp>
        <p:nvSpPr>
          <p:cNvPr id="12" name="Foliennummernplatzhalter 5"/>
          <p:cNvSpPr>
            <a:spLocks noGrp="1"/>
          </p:cNvSpPr>
          <p:nvPr>
            <p:ph type="sldNum" sz="quarter" idx="17"/>
          </p:nvPr>
        </p:nvSpPr>
        <p:spPr/>
        <p:txBody>
          <a:bodyPr/>
          <a:lstStyle>
            <a:lvl1pPr>
              <a:defRPr/>
            </a:lvl1pPr>
          </a:lstStyle>
          <a:p>
            <a:pPr>
              <a:defRPr/>
            </a:pPr>
            <a:fld id="{DF87C1AD-6C5A-4663-BAE8-CC9BAC649DD9}" type="slidenum">
              <a:rPr lang="en-GB"/>
              <a:pPr>
                <a:defRPr/>
              </a:pPr>
              <a:t>‹#›</a:t>
            </a:fld>
            <a:endParaRPr lang="en-GB"/>
          </a:p>
        </p:txBody>
      </p:sp>
    </p:spTree>
    <p:extLst>
      <p:ext uri="{BB962C8B-B14F-4D97-AF65-F5344CB8AC3E}">
        <p14:creationId xmlns:p14="http://schemas.microsoft.com/office/powerpoint/2010/main" val="174204374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2 columns with headline (a)">
    <p:spTree>
      <p:nvGrpSpPr>
        <p:cNvPr id="1" name=""/>
        <p:cNvGrpSpPr/>
        <p:nvPr/>
      </p:nvGrpSpPr>
      <p:grpSpPr>
        <a:xfrm>
          <a:off x="0" y="0"/>
          <a:ext cx="0" cy="0"/>
          <a:chOff x="0" y="0"/>
          <a:chExt cx="0" cy="0"/>
        </a:xfrm>
      </p:grpSpPr>
      <p:sp>
        <p:nvSpPr>
          <p:cNvPr id="13" name="Rechteck 12"/>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2915816" y="1617950"/>
            <a:ext cx="2952000" cy="4679975"/>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Textplatzhalter 7"/>
          <p:cNvSpPr>
            <a:spLocks noGrp="1"/>
          </p:cNvSpPr>
          <p:nvPr>
            <p:ph type="body" sz="quarter" idx="13"/>
          </p:nvPr>
        </p:nvSpPr>
        <p:spPr>
          <a:xfrm>
            <a:off x="2915816" y="1257950"/>
            <a:ext cx="2952000" cy="360000"/>
          </a:xfrm>
        </p:spPr>
        <p:txBody>
          <a:bodyPr anchor="ctr"/>
          <a:lstStyle>
            <a:lvl1pPr>
              <a:defRPr baseline="0"/>
            </a:lvl1pPr>
          </a:lstStyle>
          <a:p>
            <a:pPr lvl="0"/>
            <a:r>
              <a:rPr lang="en-US" smtClean="0"/>
              <a:t>Click to edit Master text styles</a:t>
            </a:r>
          </a:p>
        </p:txBody>
      </p:sp>
      <p:sp>
        <p:nvSpPr>
          <p:cNvPr id="9" name="Textplatzhalter 7"/>
          <p:cNvSpPr>
            <a:spLocks noGrp="1"/>
          </p:cNvSpPr>
          <p:nvPr>
            <p:ph type="body" sz="quarter" idx="14"/>
          </p:nvPr>
        </p:nvSpPr>
        <p:spPr>
          <a:xfrm>
            <a:off x="6012610" y="1257950"/>
            <a:ext cx="2952000" cy="360000"/>
          </a:xfrm>
        </p:spPr>
        <p:txBody>
          <a:bodyPr anchor="ctr"/>
          <a:lstStyle>
            <a:lvl1pPr>
              <a:defRPr baseline="0"/>
            </a:lvl1pPr>
          </a:lstStyle>
          <a:p>
            <a:pPr lvl="0"/>
            <a:r>
              <a:rPr lang="en-US" smtClean="0"/>
              <a:t>Click to edit Master text styles</a:t>
            </a:r>
          </a:p>
        </p:txBody>
      </p:sp>
      <p:sp>
        <p:nvSpPr>
          <p:cNvPr id="11" name="Bildplatzhalter 7"/>
          <p:cNvSpPr>
            <a:spLocks noGrp="1"/>
          </p:cNvSpPr>
          <p:nvPr>
            <p:ph type="pic" sz="quarter" idx="15"/>
          </p:nvPr>
        </p:nvSpPr>
        <p:spPr>
          <a:xfrm>
            <a:off x="0" y="471600"/>
            <a:ext cx="2736000" cy="6148800"/>
          </a:xfrm>
          <a:noFill/>
        </p:spPr>
        <p:txBody>
          <a:bodyPr rtlCol="0" anchor="b">
            <a:noAutofit/>
          </a:bodyPr>
          <a:lstStyle>
            <a:lvl1pPr algn="ctr">
              <a:defRPr sz="2000" baseline="0">
                <a:solidFill>
                  <a:schemeClr val="accent2"/>
                </a:solidFill>
              </a:defRPr>
            </a:lvl1pPr>
          </a:lstStyle>
          <a:p>
            <a:pPr lvl="0"/>
            <a:r>
              <a:rPr lang="en-US" noProof="0" smtClean="0"/>
              <a:t>Click icon to add picture</a:t>
            </a:r>
            <a:endParaRPr lang="en-GB" noProof="0" dirty="0"/>
          </a:p>
        </p:txBody>
      </p:sp>
      <p:sp>
        <p:nvSpPr>
          <p:cNvPr id="12" name="Textplatzhalter 6"/>
          <p:cNvSpPr>
            <a:spLocks noGrp="1"/>
          </p:cNvSpPr>
          <p:nvPr>
            <p:ph type="body" sz="quarter" idx="16"/>
          </p:nvPr>
        </p:nvSpPr>
        <p:spPr>
          <a:xfrm>
            <a:off x="2916000" y="795600"/>
            <a:ext cx="6048000" cy="288000"/>
          </a:xfrm>
        </p:spPr>
        <p:txBody>
          <a:bodyPr/>
          <a:lstStyle>
            <a:lvl1pPr>
              <a:defRPr/>
            </a:lvl1pPr>
          </a:lstStyle>
          <a:p>
            <a:pPr lvl="0"/>
            <a:r>
              <a:rPr lang="en-US" smtClean="0"/>
              <a:t>Click to edit Master text styles</a:t>
            </a:r>
          </a:p>
        </p:txBody>
      </p:sp>
      <p:sp>
        <p:nvSpPr>
          <p:cNvPr id="10" name="Inhaltsplatzhalter 9"/>
          <p:cNvSpPr>
            <a:spLocks noGrp="1"/>
          </p:cNvSpPr>
          <p:nvPr>
            <p:ph sz="quarter" idx="17"/>
          </p:nvPr>
        </p:nvSpPr>
        <p:spPr>
          <a:xfrm>
            <a:off x="6012610" y="1617950"/>
            <a:ext cx="2952000" cy="4679975"/>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4" name="Fußzeilenplatzhalter 4"/>
          <p:cNvSpPr>
            <a:spLocks noGrp="1"/>
          </p:cNvSpPr>
          <p:nvPr>
            <p:ph type="ftr" sz="quarter" idx="18"/>
          </p:nvPr>
        </p:nvSpPr>
        <p:spPr/>
        <p:txBody>
          <a:bodyPr/>
          <a:lstStyle>
            <a:lvl1pPr>
              <a:defRPr/>
            </a:lvl1pPr>
          </a:lstStyle>
          <a:p>
            <a:pPr>
              <a:defRPr/>
            </a:pPr>
            <a:r>
              <a:rPr lang="en-GB"/>
              <a:t>Title, Location, Date</a:t>
            </a:r>
          </a:p>
        </p:txBody>
      </p:sp>
      <p:sp>
        <p:nvSpPr>
          <p:cNvPr id="15" name="Foliennummernplatzhalter 5"/>
          <p:cNvSpPr>
            <a:spLocks noGrp="1"/>
          </p:cNvSpPr>
          <p:nvPr>
            <p:ph type="sldNum" sz="quarter" idx="19"/>
          </p:nvPr>
        </p:nvSpPr>
        <p:spPr/>
        <p:txBody>
          <a:bodyPr/>
          <a:lstStyle>
            <a:lvl1pPr>
              <a:defRPr/>
            </a:lvl1pPr>
          </a:lstStyle>
          <a:p>
            <a:pPr>
              <a:defRPr/>
            </a:pPr>
            <a:fld id="{F5E6B5FA-593F-4C02-AF65-54B3F6BB4CA2}" type="slidenum">
              <a:rPr lang="en-GB"/>
              <a:pPr>
                <a:defRPr/>
              </a:pPr>
              <a:t>‹#›</a:t>
            </a:fld>
            <a:endParaRPr lang="en-GB"/>
          </a:p>
        </p:txBody>
      </p:sp>
    </p:spTree>
    <p:extLst>
      <p:ext uri="{BB962C8B-B14F-4D97-AF65-F5344CB8AC3E}">
        <p14:creationId xmlns:p14="http://schemas.microsoft.com/office/powerpoint/2010/main" val="303693509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2 rows (a)">
    <p:spTree>
      <p:nvGrpSpPr>
        <p:cNvPr id="1" name=""/>
        <p:cNvGrpSpPr/>
        <p:nvPr/>
      </p:nvGrpSpPr>
      <p:grpSpPr>
        <a:xfrm>
          <a:off x="0" y="0"/>
          <a:ext cx="0" cy="0"/>
          <a:chOff x="0" y="0"/>
          <a:chExt cx="0" cy="0"/>
        </a:xfrm>
      </p:grpSpPr>
      <p:sp>
        <p:nvSpPr>
          <p:cNvPr id="7" name="Rechteck 10"/>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2915816" y="1268700"/>
            <a:ext cx="6048000" cy="2447638"/>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9" name="Bildplatzhalter 7"/>
          <p:cNvSpPr>
            <a:spLocks noGrp="1"/>
          </p:cNvSpPr>
          <p:nvPr>
            <p:ph type="pic" sz="quarter" idx="14"/>
          </p:nvPr>
        </p:nvSpPr>
        <p:spPr>
          <a:xfrm>
            <a:off x="0" y="471600"/>
            <a:ext cx="2736000" cy="6148800"/>
          </a:xfrm>
          <a:noFill/>
        </p:spPr>
        <p:txBody>
          <a:bodyPr rtlCol="0" anchor="b">
            <a:noAutofit/>
          </a:bodyPr>
          <a:lstStyle>
            <a:lvl1pPr algn="ctr">
              <a:defRPr sz="2000" baseline="0">
                <a:solidFill>
                  <a:schemeClr val="accent2"/>
                </a:solidFill>
              </a:defRPr>
            </a:lvl1pPr>
          </a:lstStyle>
          <a:p>
            <a:pPr lvl="0"/>
            <a:r>
              <a:rPr lang="en-US" noProof="0" smtClean="0"/>
              <a:t>Click icon to add picture</a:t>
            </a:r>
            <a:endParaRPr lang="en-GB" noProof="0" dirty="0"/>
          </a:p>
        </p:txBody>
      </p:sp>
      <p:sp>
        <p:nvSpPr>
          <p:cNvPr id="10"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8" name="Inhaltsplatzhalter 7"/>
          <p:cNvSpPr>
            <a:spLocks noGrp="1"/>
          </p:cNvSpPr>
          <p:nvPr>
            <p:ph sz="quarter" idx="15"/>
          </p:nvPr>
        </p:nvSpPr>
        <p:spPr>
          <a:xfrm>
            <a:off x="2915770" y="3861735"/>
            <a:ext cx="6048000" cy="2447665"/>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1" name="Fußzeilenplatzhalter 4"/>
          <p:cNvSpPr>
            <a:spLocks noGrp="1"/>
          </p:cNvSpPr>
          <p:nvPr>
            <p:ph type="ftr" sz="quarter" idx="16"/>
          </p:nvPr>
        </p:nvSpPr>
        <p:spPr/>
        <p:txBody>
          <a:bodyPr/>
          <a:lstStyle>
            <a:lvl1pPr>
              <a:defRPr/>
            </a:lvl1pPr>
          </a:lstStyle>
          <a:p>
            <a:pPr>
              <a:defRPr/>
            </a:pPr>
            <a:r>
              <a:rPr lang="en-GB"/>
              <a:t>Title, Location, Date</a:t>
            </a:r>
          </a:p>
        </p:txBody>
      </p:sp>
      <p:sp>
        <p:nvSpPr>
          <p:cNvPr id="12" name="Foliennummernplatzhalter 5"/>
          <p:cNvSpPr>
            <a:spLocks noGrp="1"/>
          </p:cNvSpPr>
          <p:nvPr>
            <p:ph type="sldNum" sz="quarter" idx="17"/>
          </p:nvPr>
        </p:nvSpPr>
        <p:spPr/>
        <p:txBody>
          <a:bodyPr/>
          <a:lstStyle>
            <a:lvl1pPr>
              <a:defRPr/>
            </a:lvl1pPr>
          </a:lstStyle>
          <a:p>
            <a:pPr>
              <a:defRPr/>
            </a:pPr>
            <a:fld id="{6E01D98A-8021-4BCD-ADEB-DD139C28D865}" type="slidenum">
              <a:rPr lang="en-GB"/>
              <a:pPr>
                <a:defRPr/>
              </a:pPr>
              <a:t>‹#›</a:t>
            </a:fld>
            <a:endParaRPr lang="en-GB"/>
          </a:p>
        </p:txBody>
      </p:sp>
    </p:spTree>
    <p:extLst>
      <p:ext uri="{BB962C8B-B14F-4D97-AF65-F5344CB8AC3E}">
        <p14:creationId xmlns:p14="http://schemas.microsoft.com/office/powerpoint/2010/main" val="244522759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2 rows with headline (a)">
    <p:spTree>
      <p:nvGrpSpPr>
        <p:cNvPr id="1" name=""/>
        <p:cNvGrpSpPr/>
        <p:nvPr/>
      </p:nvGrpSpPr>
      <p:grpSpPr>
        <a:xfrm>
          <a:off x="0" y="0"/>
          <a:ext cx="0" cy="0"/>
          <a:chOff x="0" y="0"/>
          <a:chExt cx="0" cy="0"/>
        </a:xfrm>
      </p:grpSpPr>
      <p:sp>
        <p:nvSpPr>
          <p:cNvPr id="11" name="Rechteck 10"/>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3" name="Inhaltsplatzhalter 2"/>
          <p:cNvSpPr>
            <a:spLocks noGrp="1"/>
          </p:cNvSpPr>
          <p:nvPr>
            <p:ph idx="1"/>
          </p:nvPr>
        </p:nvSpPr>
        <p:spPr>
          <a:xfrm>
            <a:off x="2915816" y="1628750"/>
            <a:ext cx="6048000" cy="2087588"/>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Textplatzhalter 7"/>
          <p:cNvSpPr>
            <a:spLocks noGrp="1"/>
          </p:cNvSpPr>
          <p:nvPr>
            <p:ph type="body" sz="quarter" idx="13"/>
          </p:nvPr>
        </p:nvSpPr>
        <p:spPr>
          <a:xfrm>
            <a:off x="2915816" y="1268700"/>
            <a:ext cx="6048000" cy="360000"/>
          </a:xfrm>
        </p:spPr>
        <p:txBody>
          <a:bodyPr anchor="ctr"/>
          <a:lstStyle>
            <a:lvl1pPr>
              <a:defRPr/>
            </a:lvl1pPr>
          </a:lstStyle>
          <a:p>
            <a:pPr lvl="0"/>
            <a:r>
              <a:rPr lang="en-US" smtClean="0"/>
              <a:t>Click to edit Master text styles</a:t>
            </a:r>
          </a:p>
        </p:txBody>
      </p:sp>
      <p:sp>
        <p:nvSpPr>
          <p:cNvPr id="10" name="Textplatzhalter 9"/>
          <p:cNvSpPr>
            <a:spLocks noGrp="1"/>
          </p:cNvSpPr>
          <p:nvPr>
            <p:ph type="body" sz="quarter" idx="14"/>
          </p:nvPr>
        </p:nvSpPr>
        <p:spPr>
          <a:xfrm>
            <a:off x="2915770" y="3861060"/>
            <a:ext cx="6048000" cy="360000"/>
          </a:xfrm>
        </p:spPr>
        <p:txBody>
          <a:bodyPr anchor="ctr"/>
          <a:lstStyle>
            <a:lvl1pPr>
              <a:defRPr/>
            </a:lvl1pPr>
          </a:lstStyle>
          <a:p>
            <a:pPr lvl="0"/>
            <a:r>
              <a:rPr lang="en-US" smtClean="0"/>
              <a:t>Click to edit Master text styles</a:t>
            </a:r>
          </a:p>
        </p:txBody>
      </p:sp>
      <p:sp>
        <p:nvSpPr>
          <p:cNvPr id="12" name="Bildplatzhalter 7"/>
          <p:cNvSpPr>
            <a:spLocks noGrp="1"/>
          </p:cNvSpPr>
          <p:nvPr>
            <p:ph type="pic" sz="quarter" idx="15"/>
          </p:nvPr>
        </p:nvSpPr>
        <p:spPr>
          <a:xfrm>
            <a:off x="0" y="471600"/>
            <a:ext cx="2736000" cy="6148800"/>
          </a:xfrm>
          <a:noFill/>
        </p:spPr>
        <p:txBody>
          <a:bodyPr rtlCol="0" anchor="b">
            <a:noAutofit/>
          </a:bodyPr>
          <a:lstStyle>
            <a:lvl1pPr algn="ctr">
              <a:defRPr sz="2000" baseline="0">
                <a:solidFill>
                  <a:schemeClr val="accent2"/>
                </a:solidFill>
              </a:defRPr>
            </a:lvl1pPr>
          </a:lstStyle>
          <a:p>
            <a:pPr lvl="0"/>
            <a:r>
              <a:rPr lang="en-US" noProof="0" smtClean="0"/>
              <a:t>Click icon to add picture</a:t>
            </a:r>
            <a:endParaRPr lang="en-GB" noProof="0" dirty="0"/>
          </a:p>
        </p:txBody>
      </p:sp>
      <p:sp>
        <p:nvSpPr>
          <p:cNvPr id="13" name="Textplatzhalter 6"/>
          <p:cNvSpPr>
            <a:spLocks noGrp="1"/>
          </p:cNvSpPr>
          <p:nvPr>
            <p:ph type="body" sz="quarter" idx="16"/>
          </p:nvPr>
        </p:nvSpPr>
        <p:spPr>
          <a:xfrm>
            <a:off x="2916000" y="795600"/>
            <a:ext cx="6048000" cy="288000"/>
          </a:xfrm>
        </p:spPr>
        <p:txBody>
          <a:bodyPr/>
          <a:lstStyle>
            <a:lvl1pPr>
              <a:defRPr/>
            </a:lvl1pPr>
          </a:lstStyle>
          <a:p>
            <a:pPr lvl="0"/>
            <a:r>
              <a:rPr lang="en-US" smtClean="0"/>
              <a:t>Click to edit Master text styles</a:t>
            </a:r>
          </a:p>
        </p:txBody>
      </p:sp>
      <p:sp>
        <p:nvSpPr>
          <p:cNvPr id="9" name="Inhaltsplatzhalter 8"/>
          <p:cNvSpPr>
            <a:spLocks noGrp="1"/>
          </p:cNvSpPr>
          <p:nvPr>
            <p:ph sz="quarter" idx="17"/>
          </p:nvPr>
        </p:nvSpPr>
        <p:spPr>
          <a:xfrm>
            <a:off x="2915770" y="4221109"/>
            <a:ext cx="6048000" cy="2087615"/>
          </a:xfrm>
        </p:spPr>
        <p:txBody>
          <a:bodyPr/>
          <a:lstStyle>
            <a:lvl1pPr>
              <a:defRPr sz="1400"/>
            </a:lvl1pPr>
            <a:lvl2pPr>
              <a:defRPr sz="1400"/>
            </a:lvl2pPr>
            <a:lvl3pPr>
              <a:defRPr sz="14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4" name="Fußzeilenplatzhalter 4"/>
          <p:cNvSpPr>
            <a:spLocks noGrp="1"/>
          </p:cNvSpPr>
          <p:nvPr>
            <p:ph type="ftr" sz="quarter" idx="18"/>
          </p:nvPr>
        </p:nvSpPr>
        <p:spPr/>
        <p:txBody>
          <a:bodyPr/>
          <a:lstStyle>
            <a:lvl1pPr>
              <a:defRPr/>
            </a:lvl1pPr>
          </a:lstStyle>
          <a:p>
            <a:pPr>
              <a:defRPr/>
            </a:pPr>
            <a:r>
              <a:rPr lang="en-GB"/>
              <a:t>Title, Location, Date</a:t>
            </a:r>
          </a:p>
        </p:txBody>
      </p:sp>
      <p:sp>
        <p:nvSpPr>
          <p:cNvPr id="15" name="Foliennummernplatzhalter 5"/>
          <p:cNvSpPr>
            <a:spLocks noGrp="1"/>
          </p:cNvSpPr>
          <p:nvPr>
            <p:ph type="sldNum" sz="quarter" idx="19"/>
          </p:nvPr>
        </p:nvSpPr>
        <p:spPr/>
        <p:txBody>
          <a:bodyPr/>
          <a:lstStyle>
            <a:lvl1pPr>
              <a:defRPr/>
            </a:lvl1pPr>
          </a:lstStyle>
          <a:p>
            <a:pPr>
              <a:defRPr/>
            </a:pPr>
            <a:fld id="{1A215123-7944-4EAD-94B7-39FDC04761E6}" type="slidenum">
              <a:rPr lang="en-GB"/>
              <a:pPr>
                <a:defRPr/>
              </a:pPr>
              <a:t>‹#›</a:t>
            </a:fld>
            <a:endParaRPr lang="en-GB"/>
          </a:p>
        </p:txBody>
      </p:sp>
    </p:spTree>
    <p:extLst>
      <p:ext uri="{BB962C8B-B14F-4D97-AF65-F5344CB8AC3E}">
        <p14:creationId xmlns:p14="http://schemas.microsoft.com/office/powerpoint/2010/main" val="286598709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b)">
    <p:spTree>
      <p:nvGrpSpPr>
        <p:cNvPr id="1" name=""/>
        <p:cNvGrpSpPr/>
        <p:nvPr/>
      </p:nvGrpSpPr>
      <p:grpSpPr>
        <a:xfrm>
          <a:off x="0" y="0"/>
          <a:ext cx="0" cy="0"/>
          <a:chOff x="0" y="0"/>
          <a:chExt cx="0" cy="0"/>
        </a:xfrm>
      </p:grpSpPr>
      <p:sp>
        <p:nvSpPr>
          <p:cNvPr id="4" name="Rechteck 7"/>
          <p:cNvSpPr/>
          <p:nvPr/>
        </p:nvSpPr>
        <p:spPr>
          <a:xfrm>
            <a:off x="0" y="471488"/>
            <a:ext cx="2743200" cy="6148387"/>
          </a:xfrm>
          <a:prstGeom prst="rect">
            <a:avLst/>
          </a:prstGeom>
          <a:solidFill>
            <a:srgbClr val="E1E6E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5" name="Rechteck 8"/>
          <p:cNvSpPr/>
          <p:nvPr/>
        </p:nvSpPr>
        <p:spPr>
          <a:xfrm>
            <a:off x="539750" y="1112838"/>
            <a:ext cx="2203450" cy="529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en-GB"/>
          </a:p>
        </p:txBody>
      </p:sp>
      <p:sp>
        <p:nvSpPr>
          <p:cNvPr id="2" name="Titel 1"/>
          <p:cNvSpPr>
            <a:spLocks noGrp="1"/>
          </p:cNvSpPr>
          <p:nvPr>
            <p:ph type="title"/>
          </p:nvPr>
        </p:nvSpPr>
        <p:spPr/>
        <p:txBody>
          <a:bodyPr/>
          <a:lstStyle/>
          <a:p>
            <a:r>
              <a:rPr lang="en-US" noProof="0" smtClean="0"/>
              <a:t>Click to edit Master title style</a:t>
            </a:r>
            <a:endParaRPr lang="en-GB" dirty="0"/>
          </a:p>
        </p:txBody>
      </p:sp>
      <p:sp>
        <p:nvSpPr>
          <p:cNvPr id="7" name="Textplatzhalter 6"/>
          <p:cNvSpPr>
            <a:spLocks noGrp="1"/>
          </p:cNvSpPr>
          <p:nvPr>
            <p:ph type="body" sz="quarter" idx="13"/>
          </p:nvPr>
        </p:nvSpPr>
        <p:spPr>
          <a:xfrm>
            <a:off x="2916000" y="795600"/>
            <a:ext cx="6048000" cy="288000"/>
          </a:xfrm>
        </p:spPr>
        <p:txBody>
          <a:bodyPr/>
          <a:lstStyle>
            <a:lvl1pPr>
              <a:defRPr/>
            </a:lvl1pPr>
          </a:lstStyle>
          <a:p>
            <a:pPr lvl="0"/>
            <a:r>
              <a:rPr lang="en-US" smtClean="0"/>
              <a:t>Click to edit Master text styles</a:t>
            </a:r>
          </a:p>
        </p:txBody>
      </p:sp>
      <p:sp>
        <p:nvSpPr>
          <p:cNvPr id="6" name="Fußzeilenplatzhalter 4"/>
          <p:cNvSpPr>
            <a:spLocks noGrp="1"/>
          </p:cNvSpPr>
          <p:nvPr>
            <p:ph type="ftr" sz="quarter" idx="14"/>
          </p:nvPr>
        </p:nvSpPr>
        <p:spPr/>
        <p:txBody>
          <a:bodyPr/>
          <a:lstStyle>
            <a:lvl1pPr>
              <a:defRPr/>
            </a:lvl1pPr>
          </a:lstStyle>
          <a:p>
            <a:pPr>
              <a:defRPr/>
            </a:pPr>
            <a:r>
              <a:rPr lang="en-GB"/>
              <a:t>Title, Location, Date</a:t>
            </a:r>
          </a:p>
        </p:txBody>
      </p:sp>
      <p:sp>
        <p:nvSpPr>
          <p:cNvPr id="8" name="Foliennummernplatzhalter 5"/>
          <p:cNvSpPr>
            <a:spLocks noGrp="1"/>
          </p:cNvSpPr>
          <p:nvPr>
            <p:ph type="sldNum" sz="quarter" idx="15"/>
          </p:nvPr>
        </p:nvSpPr>
        <p:spPr/>
        <p:txBody>
          <a:bodyPr/>
          <a:lstStyle>
            <a:lvl1pPr>
              <a:defRPr/>
            </a:lvl1pPr>
          </a:lstStyle>
          <a:p>
            <a:pPr>
              <a:defRPr/>
            </a:pPr>
            <a:fld id="{0ABDD858-6339-4868-A6D7-A5B75D98B8E2}" type="slidenum">
              <a:rPr lang="en-GB"/>
              <a:pPr>
                <a:defRPr/>
              </a:pPr>
              <a:t>‹#›</a:t>
            </a:fld>
            <a:endParaRPr lang="en-GB"/>
          </a:p>
        </p:txBody>
      </p:sp>
    </p:spTree>
    <p:extLst>
      <p:ext uri="{BB962C8B-B14F-4D97-AF65-F5344CB8AC3E}">
        <p14:creationId xmlns:p14="http://schemas.microsoft.com/office/powerpoint/2010/main" val="273770092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2916238" y="0"/>
            <a:ext cx="60483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smtClean="0"/>
              <a:t>Click to add title</a:t>
            </a:r>
          </a:p>
        </p:txBody>
      </p:sp>
      <p:sp>
        <p:nvSpPr>
          <p:cNvPr id="1027" name="Textplatzhalter 2"/>
          <p:cNvSpPr>
            <a:spLocks noGrp="1"/>
          </p:cNvSpPr>
          <p:nvPr>
            <p:ph type="body" idx="1"/>
          </p:nvPr>
        </p:nvSpPr>
        <p:spPr bwMode="auto">
          <a:xfrm>
            <a:off x="2916238" y="1268413"/>
            <a:ext cx="604837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smtClean="0"/>
              <a:t>Click to add text</a:t>
            </a:r>
          </a:p>
          <a:p>
            <a:pPr lvl="1"/>
            <a:r>
              <a:rPr lang="en-GB" smtClean="0"/>
              <a:t>Second level</a:t>
            </a:r>
          </a:p>
          <a:p>
            <a:pPr lvl="2"/>
            <a:r>
              <a:rPr lang="en-GB" smtClean="0"/>
              <a:t>Third level</a:t>
            </a:r>
          </a:p>
          <a:p>
            <a:pPr lvl="3"/>
            <a:r>
              <a:rPr lang="en-GB" smtClean="0"/>
              <a:t>Fourth level</a:t>
            </a:r>
          </a:p>
        </p:txBody>
      </p:sp>
      <p:sp>
        <p:nvSpPr>
          <p:cNvPr id="5" name="Fußzeilenplatzhalter 4"/>
          <p:cNvSpPr>
            <a:spLocks noGrp="1"/>
          </p:cNvSpPr>
          <p:nvPr>
            <p:ph type="ftr" sz="quarter" idx="3"/>
          </p:nvPr>
        </p:nvSpPr>
        <p:spPr>
          <a:xfrm>
            <a:off x="2916238" y="6642100"/>
            <a:ext cx="4860925" cy="215900"/>
          </a:xfrm>
          <a:prstGeom prst="rect">
            <a:avLst/>
          </a:prstGeom>
        </p:spPr>
        <p:txBody>
          <a:bodyPr vert="horz" lIns="0" tIns="0" rIns="0" bIns="0" rtlCol="0" anchor="ctr"/>
          <a:lstStyle>
            <a:lvl1pPr algn="l" fontAlgn="auto">
              <a:spcBef>
                <a:spcPts val="0"/>
              </a:spcBef>
              <a:spcAft>
                <a:spcPts val="0"/>
              </a:spcAft>
              <a:defRPr sz="800" smtClean="0">
                <a:solidFill>
                  <a:schemeClr val="bg2"/>
                </a:solidFill>
                <a:latin typeface="+mn-lt"/>
                <a:cs typeface="+mn-cs"/>
              </a:defRPr>
            </a:lvl1pPr>
          </a:lstStyle>
          <a:p>
            <a:pPr>
              <a:defRPr/>
            </a:pPr>
            <a:r>
              <a:rPr lang="en-GB"/>
              <a:t>Title, Location, Date</a:t>
            </a:r>
          </a:p>
        </p:txBody>
      </p:sp>
      <p:sp>
        <p:nvSpPr>
          <p:cNvPr id="6" name="Foliennummernplatzhalter 5"/>
          <p:cNvSpPr>
            <a:spLocks noGrp="1"/>
          </p:cNvSpPr>
          <p:nvPr>
            <p:ph type="sldNum" sz="quarter" idx="4"/>
          </p:nvPr>
        </p:nvSpPr>
        <p:spPr>
          <a:xfrm>
            <a:off x="8504238" y="6642100"/>
            <a:ext cx="460375" cy="215900"/>
          </a:xfrm>
          <a:prstGeom prst="rect">
            <a:avLst/>
          </a:prstGeom>
        </p:spPr>
        <p:txBody>
          <a:bodyPr vert="horz" lIns="0" tIns="0" rIns="0" bIns="0" rtlCol="0" anchor="ctr"/>
          <a:lstStyle>
            <a:lvl1pPr algn="ctr" fontAlgn="auto">
              <a:spcBef>
                <a:spcPts val="0"/>
              </a:spcBef>
              <a:spcAft>
                <a:spcPts val="0"/>
              </a:spcAft>
              <a:defRPr sz="800" smtClean="0">
                <a:solidFill>
                  <a:schemeClr val="bg2"/>
                </a:solidFill>
                <a:latin typeface="+mn-lt"/>
                <a:cs typeface="+mn-cs"/>
              </a:defRPr>
            </a:lvl1pPr>
          </a:lstStyle>
          <a:p>
            <a:pPr>
              <a:defRPr/>
            </a:pPr>
            <a:fld id="{ED51DA1F-F911-476F-819F-D88EB448CA96}" type="slidenum">
              <a:rPr lang="en-GB"/>
              <a:pPr>
                <a:defRPr/>
              </a:pPr>
              <a:t>‹#›</a:t>
            </a:fld>
            <a:endParaRPr lang="en-GB"/>
          </a:p>
        </p:txBody>
      </p:sp>
      <p:pic>
        <p:nvPicPr>
          <p:cNvPr id="1030" name="Picture 8" descr="QLogo"/>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gray">
          <a:xfrm>
            <a:off x="0" y="0"/>
            <a:ext cx="533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7"/>
          <p:cNvSpPr/>
          <p:nvPr/>
        </p:nvSpPr>
        <p:spPr>
          <a:xfrm>
            <a:off x="536575" y="0"/>
            <a:ext cx="2206625" cy="4572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de-DE" sz="1000" b="1" dirty="0" smtClean="0">
                <a:solidFill>
                  <a:srgbClr val="97AAC8"/>
                </a:solidFill>
              </a:rPr>
              <a:t>QIAGEN</a:t>
            </a:r>
            <a:r>
              <a:rPr lang="de-DE" sz="1000" b="1" baseline="0" dirty="0" smtClean="0">
                <a:solidFill>
                  <a:srgbClr val="97AAC8"/>
                </a:solidFill>
              </a:rPr>
              <a:t> Suzhou</a:t>
            </a:r>
            <a:endParaRPr lang="de-DE" sz="1000" b="1" dirty="0">
              <a:solidFill>
                <a:schemeClr val="accent1"/>
              </a:solidFill>
            </a:endParaRPr>
          </a:p>
        </p:txBody>
      </p:sp>
      <p:sp>
        <p:nvSpPr>
          <p:cNvPr id="12" name="Rechteck 11"/>
          <p:cNvSpPr/>
          <p:nvPr/>
        </p:nvSpPr>
        <p:spPr>
          <a:xfrm>
            <a:off x="0" y="6630988"/>
            <a:ext cx="27432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de-DE" sz="1000" b="1" dirty="0">
              <a:solidFill>
                <a:srgbClr val="97AAC8"/>
              </a:solidFill>
            </a:endParaRPr>
          </a:p>
        </p:txBody>
      </p:sp>
      <p:cxnSp>
        <p:nvCxnSpPr>
          <p:cNvPr id="11" name="Gerade Verbindung 10"/>
          <p:cNvCxnSpPr/>
          <p:nvPr/>
        </p:nvCxnSpPr>
        <p:spPr>
          <a:xfrm>
            <a:off x="0" y="6630988"/>
            <a:ext cx="9144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0" y="457200"/>
            <a:ext cx="9144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35" name="For Internal Use Only" hidden="1"/>
          <p:cNvSpPr txBox="1">
            <a:spLocks noChangeArrowheads="1"/>
          </p:cNvSpPr>
          <p:nvPr>
            <p:custDataLst>
              <p:tags r:id="rId23"/>
            </p:custDataLst>
          </p:nvPr>
        </p:nvSpPr>
        <p:spPr bwMode="auto">
          <a:xfrm>
            <a:off x="684213" y="6642100"/>
            <a:ext cx="2058987"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GB" sz="800">
                <a:solidFill>
                  <a:schemeClr val="bg1"/>
                </a:solidFill>
              </a:rPr>
              <a:t>For Internal Use Only</a:t>
            </a: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Lst>
  <p:transition spd="med">
    <p:fade/>
  </p:transition>
  <p:timing>
    <p:tnLst>
      <p:par>
        <p:cTn id="1" dur="indefinite" restart="never" nodeType="tmRoot"/>
      </p:par>
    </p:tnLst>
  </p:timing>
  <p:hf hdr="0" dt="0"/>
  <p:txStyles>
    <p:titleStyle>
      <a:lvl1pPr algn="l" rtl="0" eaLnBrk="1" fontAlgn="base" hangingPunct="1">
        <a:spcBef>
          <a:spcPct val="0"/>
        </a:spcBef>
        <a:spcAft>
          <a:spcPct val="0"/>
        </a:spcAft>
        <a:defRPr sz="2000" kern="1200">
          <a:solidFill>
            <a:schemeClr val="bg2"/>
          </a:solidFill>
          <a:latin typeface="+mj-lt"/>
          <a:ea typeface="+mj-ea"/>
          <a:cs typeface="+mj-cs"/>
        </a:defRPr>
      </a:lvl1pPr>
      <a:lvl2pPr algn="l" rtl="0" eaLnBrk="1" fontAlgn="base" hangingPunct="1">
        <a:spcBef>
          <a:spcPct val="0"/>
        </a:spcBef>
        <a:spcAft>
          <a:spcPct val="0"/>
        </a:spcAft>
        <a:defRPr sz="2000">
          <a:solidFill>
            <a:schemeClr val="bg2"/>
          </a:solidFill>
          <a:latin typeface="Arial" charset="0"/>
        </a:defRPr>
      </a:lvl2pPr>
      <a:lvl3pPr algn="l" rtl="0" eaLnBrk="1" fontAlgn="base" hangingPunct="1">
        <a:spcBef>
          <a:spcPct val="0"/>
        </a:spcBef>
        <a:spcAft>
          <a:spcPct val="0"/>
        </a:spcAft>
        <a:defRPr sz="2000">
          <a:solidFill>
            <a:schemeClr val="bg2"/>
          </a:solidFill>
          <a:latin typeface="Arial" charset="0"/>
        </a:defRPr>
      </a:lvl3pPr>
      <a:lvl4pPr algn="l" rtl="0" eaLnBrk="1" fontAlgn="base" hangingPunct="1">
        <a:spcBef>
          <a:spcPct val="0"/>
        </a:spcBef>
        <a:spcAft>
          <a:spcPct val="0"/>
        </a:spcAft>
        <a:defRPr sz="2000">
          <a:solidFill>
            <a:schemeClr val="bg2"/>
          </a:solidFill>
          <a:latin typeface="Arial" charset="0"/>
        </a:defRPr>
      </a:lvl4pPr>
      <a:lvl5pPr algn="l" rtl="0" eaLnBrk="1" fontAlgn="base" hangingPunct="1">
        <a:spcBef>
          <a:spcPct val="0"/>
        </a:spcBef>
        <a:spcAft>
          <a:spcPct val="0"/>
        </a:spcAft>
        <a:defRPr sz="2000">
          <a:solidFill>
            <a:schemeClr val="bg2"/>
          </a:solidFill>
          <a:latin typeface="Arial" charset="0"/>
        </a:defRPr>
      </a:lvl5pPr>
      <a:lvl6pPr marL="457200" algn="l" rtl="0" eaLnBrk="1" fontAlgn="base" hangingPunct="1">
        <a:spcBef>
          <a:spcPct val="0"/>
        </a:spcBef>
        <a:spcAft>
          <a:spcPct val="0"/>
        </a:spcAft>
        <a:defRPr sz="2000">
          <a:solidFill>
            <a:schemeClr val="bg2"/>
          </a:solidFill>
          <a:latin typeface="Arial" charset="0"/>
        </a:defRPr>
      </a:lvl6pPr>
      <a:lvl7pPr marL="914400" algn="l" rtl="0" eaLnBrk="1" fontAlgn="base" hangingPunct="1">
        <a:spcBef>
          <a:spcPct val="0"/>
        </a:spcBef>
        <a:spcAft>
          <a:spcPct val="0"/>
        </a:spcAft>
        <a:defRPr sz="2000">
          <a:solidFill>
            <a:schemeClr val="bg2"/>
          </a:solidFill>
          <a:latin typeface="Arial" charset="0"/>
        </a:defRPr>
      </a:lvl7pPr>
      <a:lvl8pPr marL="1371600" algn="l" rtl="0" eaLnBrk="1" fontAlgn="base" hangingPunct="1">
        <a:spcBef>
          <a:spcPct val="0"/>
        </a:spcBef>
        <a:spcAft>
          <a:spcPct val="0"/>
        </a:spcAft>
        <a:defRPr sz="2000">
          <a:solidFill>
            <a:schemeClr val="bg2"/>
          </a:solidFill>
          <a:latin typeface="Arial" charset="0"/>
        </a:defRPr>
      </a:lvl8pPr>
      <a:lvl9pPr marL="1828800" algn="l" rtl="0" eaLnBrk="1" fontAlgn="base" hangingPunct="1">
        <a:spcBef>
          <a:spcPct val="0"/>
        </a:spcBef>
        <a:spcAft>
          <a:spcPct val="0"/>
        </a:spcAft>
        <a:defRPr sz="2000">
          <a:solidFill>
            <a:schemeClr val="bg2"/>
          </a:solidFill>
          <a:latin typeface="Arial" charset="0"/>
        </a:defRPr>
      </a:lvl9pPr>
    </p:titleStyle>
    <p:bodyStyle>
      <a:lvl1pPr algn="l" rtl="0" eaLnBrk="1" fontAlgn="base" hangingPunct="1">
        <a:spcBef>
          <a:spcPct val="20000"/>
        </a:spcBef>
        <a:spcAft>
          <a:spcPct val="0"/>
        </a:spcAft>
        <a:buClr>
          <a:schemeClr val="bg1"/>
        </a:buClr>
        <a:buFont typeface="Arial" charset="0"/>
        <a:buChar char="‏"/>
        <a:defRPr sz="1600" kern="1200">
          <a:solidFill>
            <a:schemeClr val="tx1"/>
          </a:solidFill>
          <a:latin typeface="+mn-lt"/>
          <a:ea typeface="+mn-ea"/>
          <a:cs typeface="+mn-cs"/>
        </a:defRPr>
      </a:lvl1pPr>
      <a:lvl2pPr marL="363538" indent="-323850" algn="l" rtl="0" eaLnBrk="1" fontAlgn="base" hangingPunct="1">
        <a:spcBef>
          <a:spcPct val="20000"/>
        </a:spcBef>
        <a:spcAft>
          <a:spcPct val="0"/>
        </a:spcAft>
        <a:buClr>
          <a:schemeClr val="accent2"/>
        </a:buClr>
        <a:buFont typeface="Wingdings" pitchFamily="2" charset="2"/>
        <a:buChar char=""/>
        <a:defRPr sz="1600" kern="1200">
          <a:solidFill>
            <a:schemeClr val="tx1"/>
          </a:solidFill>
          <a:latin typeface="+mn-lt"/>
          <a:ea typeface="+mn-ea"/>
          <a:cs typeface="+mn-cs"/>
        </a:defRPr>
      </a:lvl2pPr>
      <a:lvl3pPr marL="628650" indent="-269875" algn="l" rtl="0" eaLnBrk="1" fontAlgn="base" hangingPunct="1">
        <a:spcBef>
          <a:spcPct val="20000"/>
        </a:spcBef>
        <a:spcAft>
          <a:spcPct val="0"/>
        </a:spcAft>
        <a:buClr>
          <a:schemeClr val="accent2"/>
        </a:buClr>
        <a:buSzPct val="80000"/>
        <a:buFont typeface="Wingdings" pitchFamily="2" charset="2"/>
        <a:buChar char="o"/>
        <a:defRPr sz="1600" kern="1200">
          <a:solidFill>
            <a:schemeClr val="tx1"/>
          </a:solidFill>
          <a:latin typeface="+mn-lt"/>
          <a:ea typeface="+mn-ea"/>
          <a:cs typeface="+mn-cs"/>
        </a:defRPr>
      </a:lvl3pPr>
      <a:lvl4pPr marL="895350" indent="-239713" algn="l" rtl="0" eaLnBrk="1" fontAlgn="base" hangingPunct="1">
        <a:spcBef>
          <a:spcPts val="338"/>
        </a:spcBef>
        <a:spcAft>
          <a:spcPct val="0"/>
        </a:spcAft>
        <a:buClr>
          <a:schemeClr val="accent2"/>
        </a:buClr>
        <a:buFont typeface="Arial" charset="0"/>
        <a:buChar char="–"/>
        <a:defRPr sz="16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5"/>
          <p:cNvPicPr>
            <a:picLocks noChangeAspect="1"/>
          </p:cNvPicPr>
          <p:nvPr/>
        </p:nvPicPr>
        <p:blipFill rotWithShape="1">
          <a:blip r:embed="rId2" cstate="print">
            <a:extLst>
              <a:ext uri="{28A0092B-C50C-407E-A947-70E740481C1C}">
                <a14:useLocalDpi xmlns:a14="http://schemas.microsoft.com/office/drawing/2010/main" val="0"/>
              </a:ext>
            </a:extLst>
          </a:blip>
          <a:srcRect l="25585" t="-807" r="22748" b="4925"/>
          <a:stretch/>
        </p:blipFill>
        <p:spPr>
          <a:xfrm>
            <a:off x="0" y="421451"/>
            <a:ext cx="4343400" cy="6198429"/>
          </a:xfrm>
          <a:prstGeom prst="rect">
            <a:avLst/>
          </a:prstGeom>
        </p:spPr>
      </p:pic>
      <p:sp>
        <p:nvSpPr>
          <p:cNvPr id="10" name="Rectangle 15"/>
          <p:cNvSpPr>
            <a:spLocks noChangeArrowheads="1"/>
          </p:cNvSpPr>
          <p:nvPr/>
        </p:nvSpPr>
        <p:spPr bwMode="auto">
          <a:xfrm>
            <a:off x="4343400" y="1340768"/>
            <a:ext cx="4724400" cy="4679032"/>
          </a:xfrm>
          <a:prstGeom prst="rect">
            <a:avLst/>
          </a:prstGeom>
          <a:noFill/>
          <a:ln w="12700">
            <a:noFill/>
            <a:miter lim="800000"/>
            <a:headEnd/>
            <a:tailEnd/>
          </a:ln>
          <a:effectLst/>
        </p:spPr>
        <p:txBody>
          <a:bodyPr wrap="square" lIns="0" tIns="36000" rIns="0" bIns="36000" anchor="ctr"/>
          <a:lstStyle/>
          <a:p>
            <a:pPr algn="ctr"/>
            <a:endParaRPr lang="en-US" altLang="zh-CN" dirty="0" smtClean="0">
              <a:ea typeface="SimSun" pitchFamily="2" charset="-122"/>
            </a:endParaRPr>
          </a:p>
          <a:p>
            <a:pPr algn="ctr"/>
            <a:r>
              <a:rPr lang="en-US" altLang="zh-CN" dirty="0" smtClean="0">
                <a:ea typeface="SimSun" pitchFamily="2" charset="-122"/>
              </a:rPr>
              <a:t>Detection of BRCA1/2 Mutations by Sequencing in</a:t>
            </a:r>
            <a:r>
              <a:rPr lang="en-US" altLang="zh-CN" dirty="0" smtClean="0"/>
              <a:t> BRCA Mutation-associated Breast </a:t>
            </a:r>
            <a:r>
              <a:rPr lang="en-US" altLang="zh-CN" dirty="0"/>
              <a:t>and </a:t>
            </a:r>
            <a:r>
              <a:rPr lang="en-US" altLang="zh-CN" dirty="0" smtClean="0"/>
              <a:t>Ovarian Cancers</a:t>
            </a:r>
            <a:endParaRPr lang="en-US" altLang="zh-CN" dirty="0"/>
          </a:p>
          <a:p>
            <a:pPr algn="ctr"/>
            <a:endParaRPr lang="en-US" b="1" dirty="0">
              <a:ea typeface="SimSun" pitchFamily="2" charset="-122"/>
            </a:endParaRPr>
          </a:p>
          <a:p>
            <a:pPr algn="ctr"/>
            <a:endParaRPr lang="en-US" altLang="zh-CN" sz="2000" dirty="0" smtClean="0">
              <a:solidFill>
                <a:schemeClr val="accent1"/>
              </a:solidFill>
            </a:endParaRPr>
          </a:p>
          <a:p>
            <a:pPr algn="ctr"/>
            <a:endParaRPr lang="en-US" altLang="zh-CN" sz="2000" dirty="0">
              <a:solidFill>
                <a:schemeClr val="accent1"/>
              </a:solidFill>
            </a:endParaRPr>
          </a:p>
          <a:p>
            <a:pPr algn="ctr"/>
            <a:endParaRPr lang="en-US" altLang="zh-CN" sz="2000" dirty="0" smtClean="0">
              <a:solidFill>
                <a:schemeClr val="accent1"/>
              </a:solidFill>
            </a:endParaRPr>
          </a:p>
          <a:p>
            <a:pPr algn="ctr"/>
            <a:endParaRPr lang="en-US" altLang="zh-CN" sz="2000" dirty="0" smtClean="0">
              <a:solidFill>
                <a:schemeClr val="accent1"/>
              </a:solidFill>
            </a:endParaRPr>
          </a:p>
          <a:p>
            <a:pPr algn="ctr"/>
            <a:endParaRPr lang="en-US" altLang="zh-CN" sz="2000" dirty="0" smtClean="0">
              <a:solidFill>
                <a:schemeClr val="accent1"/>
              </a:solidFill>
            </a:endParaRPr>
          </a:p>
          <a:p>
            <a:r>
              <a:rPr lang="en-US" sz="1600" b="1" dirty="0">
                <a:solidFill>
                  <a:schemeClr val="accent1"/>
                </a:solidFill>
              </a:rPr>
              <a:t>Sponsor</a:t>
            </a:r>
            <a:r>
              <a:rPr lang="en-US" sz="1600" b="1" dirty="0" smtClean="0">
                <a:solidFill>
                  <a:schemeClr val="accent1"/>
                </a:solidFill>
              </a:rPr>
              <a:t>: </a:t>
            </a:r>
          </a:p>
          <a:p>
            <a:r>
              <a:rPr lang="en-US" sz="1600" b="1" dirty="0" smtClean="0">
                <a:solidFill>
                  <a:schemeClr val="accent1"/>
                </a:solidFill>
              </a:rPr>
              <a:t>Service </a:t>
            </a:r>
            <a:r>
              <a:rPr lang="en-US" sz="1600" b="1" dirty="0">
                <a:solidFill>
                  <a:schemeClr val="accent1"/>
                </a:solidFill>
              </a:rPr>
              <a:t>Provider</a:t>
            </a:r>
            <a:r>
              <a:rPr lang="en-US" sz="1600" b="1" dirty="0" smtClean="0">
                <a:solidFill>
                  <a:schemeClr val="accent1"/>
                </a:solidFill>
              </a:rPr>
              <a:t>: </a:t>
            </a:r>
            <a:r>
              <a:rPr lang="en-US" altLang="zh-CN" sz="1600" dirty="0" smtClean="0">
                <a:solidFill>
                  <a:schemeClr val="accent1"/>
                </a:solidFill>
              </a:rPr>
              <a:t>QIAGEN </a:t>
            </a:r>
            <a:r>
              <a:rPr lang="en-US" altLang="zh-CN" sz="1600" dirty="0">
                <a:solidFill>
                  <a:schemeClr val="accent1"/>
                </a:solidFill>
              </a:rPr>
              <a:t>(Suzhou) Translational Medicine Co., Ltd</a:t>
            </a:r>
          </a:p>
          <a:p>
            <a:pPr algn="ctr"/>
            <a:endParaRPr lang="en-US" altLang="zh-CN" sz="1600" b="1" dirty="0" smtClean="0">
              <a:solidFill>
                <a:srgbClr val="003399"/>
              </a:solidFill>
              <a:latin typeface="+mj-lt"/>
            </a:endParaRPr>
          </a:p>
          <a:p>
            <a:pPr algn="ctr"/>
            <a:endParaRPr lang="en-US" altLang="zh-CN" sz="1600" b="1" dirty="0">
              <a:solidFill>
                <a:srgbClr val="003399"/>
              </a:solidFill>
              <a:latin typeface="+mj-lt"/>
            </a:endParaRPr>
          </a:p>
          <a:p>
            <a:pPr algn="ctr"/>
            <a:r>
              <a:rPr lang="en-US" altLang="zh-CN" sz="1600" dirty="0" smtClean="0">
                <a:latin typeface="+mj-lt"/>
              </a:rPr>
              <a:t>Bringing Biomarkers and </a:t>
            </a:r>
            <a:r>
              <a:rPr lang="en-US" altLang="zh-CN" sz="1600" dirty="0" err="1" smtClean="0">
                <a:latin typeface="+mj-lt"/>
              </a:rPr>
              <a:t>CDx</a:t>
            </a:r>
            <a:r>
              <a:rPr lang="en-US" altLang="zh-CN" sz="1600" dirty="0" smtClean="0">
                <a:latin typeface="+mj-lt"/>
              </a:rPr>
              <a:t> </a:t>
            </a:r>
          </a:p>
          <a:p>
            <a:pPr algn="ctr"/>
            <a:r>
              <a:rPr lang="en-US" altLang="zh-CN" sz="1600" dirty="0" smtClean="0">
                <a:latin typeface="+mj-lt"/>
              </a:rPr>
              <a:t>to Personalized Medicine</a:t>
            </a:r>
          </a:p>
          <a:p>
            <a:pPr algn="r"/>
            <a:endParaRPr lang="zh-CN" altLang="en-US" sz="1600" b="1" dirty="0" smtClean="0">
              <a:solidFill>
                <a:srgbClr val="003399"/>
              </a:solidFill>
              <a:latin typeface="+mj-lt"/>
            </a:endParaRPr>
          </a:p>
        </p:txBody>
      </p:sp>
      <p:sp>
        <p:nvSpPr>
          <p:cNvPr id="6" name="Slide Number Placeholder 6"/>
          <p:cNvSpPr txBox="1">
            <a:spLocks/>
          </p:cNvSpPr>
          <p:nvPr/>
        </p:nvSpPr>
        <p:spPr>
          <a:xfrm>
            <a:off x="8619780" y="6642100"/>
            <a:ext cx="460375" cy="215900"/>
          </a:xfrm>
          <a:prstGeom prst="rect">
            <a:avLst/>
          </a:prstGeom>
        </p:spPr>
        <p:txBody>
          <a:bodyPr vert="horz" lIns="0" tIns="0" rIns="0" bIns="0" rtlCol="0" anchor="ctr"/>
          <a:lstStyle>
            <a:defPPr>
              <a:defRPr lang="de-DE"/>
            </a:defPPr>
            <a:lvl1pPr algn="ctr" rtl="0" fontAlgn="auto">
              <a:spcBef>
                <a:spcPts val="0"/>
              </a:spcBef>
              <a:spcAft>
                <a:spcPts val="0"/>
              </a:spcAft>
              <a:defRPr sz="800" kern="1200" smtClean="0">
                <a:solidFill>
                  <a:schemeClr val="bg2"/>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D0543F54-24EB-43ED-B02A-25355185075D}" type="slidenum">
              <a:rPr lang="en-GB" smtClean="0">
                <a:solidFill>
                  <a:srgbClr val="5F5F5F"/>
                </a:solidFill>
              </a:rPr>
              <a:pPr>
                <a:defRPr/>
              </a:pPr>
              <a:t>1</a:t>
            </a:fld>
            <a:endParaRPr lang="en-GB" dirty="0">
              <a:solidFill>
                <a:srgbClr val="5F5F5F"/>
              </a:solidFill>
            </a:endParaRPr>
          </a:p>
        </p:txBody>
      </p:sp>
    </p:spTree>
    <p:extLst>
      <p:ext uri="{BB962C8B-B14F-4D97-AF65-F5344CB8AC3E}">
        <p14:creationId xmlns:p14="http://schemas.microsoft.com/office/powerpoint/2010/main" val="4147381094"/>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10</a:t>
            </a:fld>
            <a:endParaRPr lang="en-GB"/>
          </a:p>
        </p:txBody>
      </p:sp>
      <p:sp>
        <p:nvSpPr>
          <p:cNvPr id="6" name="标题 5"/>
          <p:cNvSpPr>
            <a:spLocks noGrp="1"/>
          </p:cNvSpPr>
          <p:nvPr>
            <p:ph type="title"/>
          </p:nvPr>
        </p:nvSpPr>
        <p:spPr>
          <a:xfrm>
            <a:off x="2805758" y="133440"/>
            <a:ext cx="6048375" cy="449263"/>
          </a:xfrm>
        </p:spPr>
        <p:txBody>
          <a:bodyPr/>
          <a:lstStyle/>
          <a:p>
            <a:r>
              <a:rPr lang="en-US" altLang="zh-CN" sz="1800" b="1" i="1" dirty="0" smtClean="0"/>
              <a:t>BRCA1 </a:t>
            </a:r>
            <a:r>
              <a:rPr lang="en-US" altLang="zh-CN" sz="1800" b="1" dirty="0" smtClean="0"/>
              <a:t>and </a:t>
            </a:r>
            <a:r>
              <a:rPr lang="en-US" altLang="zh-CN" sz="1800" b="1" i="1" dirty="0" smtClean="0"/>
              <a:t>BRCA2</a:t>
            </a:r>
            <a:r>
              <a:rPr lang="en-US" altLang="zh-CN" sz="1800" b="1" dirty="0" smtClean="0"/>
              <a:t>: New Development</a:t>
            </a:r>
            <a:r>
              <a:rPr lang="en-US" altLang="zh-CN" dirty="0"/>
              <a:t/>
            </a:r>
            <a:br>
              <a:rPr lang="en-US" altLang="zh-CN" dirty="0"/>
            </a:br>
            <a:endParaRPr lang="zh-CN" altLang="en-US" dirty="0"/>
          </a:p>
        </p:txBody>
      </p:sp>
      <p:pic>
        <p:nvPicPr>
          <p:cNvPr id="2" name="图片 1"/>
          <p:cNvPicPr>
            <a:picLocks noChangeAspect="1"/>
          </p:cNvPicPr>
          <p:nvPr/>
        </p:nvPicPr>
        <p:blipFill>
          <a:blip r:embed="rId2"/>
          <a:stretch>
            <a:fillRect/>
          </a:stretch>
        </p:blipFill>
        <p:spPr>
          <a:xfrm>
            <a:off x="971600" y="1124744"/>
            <a:ext cx="7532638" cy="5181774"/>
          </a:xfrm>
          <a:prstGeom prst="rect">
            <a:avLst/>
          </a:prstGeom>
        </p:spPr>
      </p:pic>
    </p:spTree>
    <p:extLst>
      <p:ext uri="{BB962C8B-B14F-4D97-AF65-F5344CB8AC3E}">
        <p14:creationId xmlns:p14="http://schemas.microsoft.com/office/powerpoint/2010/main" val="206815505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11</a:t>
            </a:fld>
            <a:endParaRPr lang="en-GB"/>
          </a:p>
        </p:txBody>
      </p:sp>
      <p:sp>
        <p:nvSpPr>
          <p:cNvPr id="6" name="标题 5"/>
          <p:cNvSpPr>
            <a:spLocks noGrp="1"/>
          </p:cNvSpPr>
          <p:nvPr>
            <p:ph type="title"/>
          </p:nvPr>
        </p:nvSpPr>
        <p:spPr>
          <a:xfrm>
            <a:off x="2805758" y="133440"/>
            <a:ext cx="6048375" cy="449263"/>
          </a:xfrm>
        </p:spPr>
        <p:txBody>
          <a:bodyPr/>
          <a:lstStyle/>
          <a:p>
            <a:r>
              <a:rPr lang="en-US" altLang="zh-CN" sz="1800" b="1" i="1" dirty="0" smtClean="0"/>
              <a:t>BRCA1 </a:t>
            </a:r>
            <a:r>
              <a:rPr lang="en-US" altLang="zh-CN" sz="1800" b="1" dirty="0" smtClean="0"/>
              <a:t>and </a:t>
            </a:r>
            <a:r>
              <a:rPr lang="en-US" altLang="zh-CN" sz="1800" b="1" i="1" dirty="0" smtClean="0"/>
              <a:t>BRCA2</a:t>
            </a:r>
            <a:r>
              <a:rPr lang="en-US" altLang="zh-CN" sz="1800" b="1" dirty="0" smtClean="0"/>
              <a:t>: New Development</a:t>
            </a:r>
            <a:r>
              <a:rPr lang="en-US" altLang="zh-CN" dirty="0"/>
              <a:t/>
            </a:r>
            <a:br>
              <a:rPr lang="en-US" altLang="zh-CN" dirty="0"/>
            </a:br>
            <a:endParaRPr lang="zh-CN" altLang="en-US" dirty="0"/>
          </a:p>
        </p:txBody>
      </p:sp>
      <p:pic>
        <p:nvPicPr>
          <p:cNvPr id="3" name="图片 2"/>
          <p:cNvPicPr>
            <a:picLocks noChangeAspect="1"/>
          </p:cNvPicPr>
          <p:nvPr/>
        </p:nvPicPr>
        <p:blipFill>
          <a:blip r:embed="rId2"/>
          <a:stretch>
            <a:fillRect/>
          </a:stretch>
        </p:blipFill>
        <p:spPr>
          <a:xfrm>
            <a:off x="1015406" y="1124744"/>
            <a:ext cx="7488832" cy="4680520"/>
          </a:xfrm>
          <a:prstGeom prst="rect">
            <a:avLst/>
          </a:prstGeom>
        </p:spPr>
      </p:pic>
    </p:spTree>
    <p:extLst>
      <p:ext uri="{BB962C8B-B14F-4D97-AF65-F5344CB8AC3E}">
        <p14:creationId xmlns:p14="http://schemas.microsoft.com/office/powerpoint/2010/main" val="53883199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ltLang="zh-CN" sz="1800" dirty="0" smtClean="0">
                <a:ea typeface="SimSun" pitchFamily="2" charset="-122"/>
              </a:rPr>
              <a:t>Biomarker: </a:t>
            </a:r>
            <a:r>
              <a:rPr lang="en-US" altLang="zh-CN" sz="1800" b="1" i="1" dirty="0" smtClean="0">
                <a:ea typeface="SimSun" pitchFamily="2" charset="-122"/>
              </a:rPr>
              <a:t>BRCA1/2</a:t>
            </a:r>
            <a:endParaRPr lang="en-US" sz="1800" i="1" dirty="0"/>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12</a:t>
            </a:fld>
            <a:endParaRPr lang="en-GB"/>
          </a:p>
        </p:txBody>
      </p:sp>
      <p:graphicFrame>
        <p:nvGraphicFramePr>
          <p:cNvPr id="11" name="图示 10"/>
          <p:cNvGraphicFramePr/>
          <p:nvPr>
            <p:extLst>
              <p:ext uri="{D42A27DB-BD31-4B8C-83A1-F6EECF244321}">
                <p14:modId xmlns:p14="http://schemas.microsoft.com/office/powerpoint/2010/main" val="949939751"/>
              </p:ext>
            </p:extLst>
          </p:nvPr>
        </p:nvGraphicFramePr>
        <p:xfrm>
          <a:off x="609600" y="1173480"/>
          <a:ext cx="83058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 name="Title 1"/>
          <p:cNvSpPr>
            <a:spLocks noGrp="1"/>
          </p:cNvSpPr>
          <p:nvPr>
            <p:ph type="title"/>
          </p:nvPr>
        </p:nvSpPr>
        <p:spPr>
          <a:xfrm>
            <a:off x="2916238" y="0"/>
            <a:ext cx="6048375" cy="449263"/>
          </a:xfrm>
        </p:spPr>
        <p:txBody>
          <a:bodyPr/>
          <a:lstStyle/>
          <a:p>
            <a:r>
              <a:rPr lang="en-US" altLang="zh-CN" sz="1800" b="1" dirty="0" smtClean="0">
                <a:ea typeface="SimSun" pitchFamily="2" charset="-122"/>
              </a:rPr>
              <a:t>Biomarker portfolio</a:t>
            </a:r>
            <a:endParaRPr lang="en-US" sz="1800" b="1" dirty="0"/>
          </a:p>
        </p:txBody>
      </p:sp>
    </p:spTree>
    <p:extLst>
      <p:ext uri="{BB962C8B-B14F-4D97-AF65-F5344CB8AC3E}">
        <p14:creationId xmlns:p14="http://schemas.microsoft.com/office/powerpoint/2010/main" val="50337786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en-US" altLang="zh-CN" sz="1800" b="1" dirty="0" err="1"/>
              <a:t>Qiagen</a:t>
            </a:r>
            <a:r>
              <a:rPr lang="en-US" altLang="zh-CN" sz="1800" b="1" dirty="0"/>
              <a:t> </a:t>
            </a:r>
            <a:r>
              <a:rPr lang="en-US" altLang="zh-CN" sz="1800" b="1" dirty="0" err="1"/>
              <a:t>GeneRead</a:t>
            </a:r>
            <a:r>
              <a:rPr lang="en-US" altLang="zh-CN" sz="1800" b="1" dirty="0"/>
              <a:t> </a:t>
            </a:r>
            <a:r>
              <a:rPr lang="en-US" altLang="zh-CN" sz="1800" b="1" dirty="0" err="1"/>
              <a:t>DNAseq</a:t>
            </a:r>
            <a:r>
              <a:rPr lang="en-US" altLang="zh-CN" sz="1800" b="1" dirty="0"/>
              <a:t> Gene Panels</a:t>
            </a:r>
          </a:p>
        </p:txBody>
      </p:sp>
      <p:sp>
        <p:nvSpPr>
          <p:cNvPr id="3" name="Text Placeholder 2"/>
          <p:cNvSpPr>
            <a:spLocks noGrp="1"/>
          </p:cNvSpPr>
          <p:nvPr>
            <p:ph type="body" sz="quarter" idx="13"/>
          </p:nvPr>
        </p:nvSpPr>
        <p:spPr>
          <a:xfrm>
            <a:off x="2820013" y="712597"/>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13</a:t>
            </a:fld>
            <a:endParaRPr lang="en-GB"/>
          </a:p>
        </p:txBody>
      </p:sp>
      <p:sp>
        <p:nvSpPr>
          <p:cNvPr id="8" name="矩形 7"/>
          <p:cNvSpPr/>
          <p:nvPr/>
        </p:nvSpPr>
        <p:spPr>
          <a:xfrm>
            <a:off x="1043608" y="1395547"/>
            <a:ext cx="7848872" cy="1477328"/>
          </a:xfrm>
          <a:prstGeom prst="rect">
            <a:avLst/>
          </a:prstGeom>
        </p:spPr>
        <p:txBody>
          <a:bodyPr wrap="square">
            <a:spAutoFit/>
          </a:bodyPr>
          <a:lstStyle/>
          <a:p>
            <a:pPr marL="285750" lvl="0" indent="-285750">
              <a:buFont typeface="Wingdings" pitchFamily="2" charset="2"/>
              <a:buChar char="q"/>
            </a:pPr>
            <a:r>
              <a:rPr lang="en-US" dirty="0" smtClean="0"/>
              <a:t>Genomic DNA isolation</a:t>
            </a:r>
            <a:endParaRPr lang="en-US" dirty="0"/>
          </a:p>
          <a:p>
            <a:pPr marL="285750" lvl="0" indent="-285750">
              <a:buFont typeface="Wingdings" pitchFamily="2" charset="2"/>
              <a:buChar char="q"/>
            </a:pPr>
            <a:r>
              <a:rPr lang="en-US" dirty="0" smtClean="0"/>
              <a:t>Targeted enrichment by </a:t>
            </a:r>
            <a:r>
              <a:rPr lang="en-US" altLang="zh-CN" dirty="0" err="1"/>
              <a:t>GeneRead</a:t>
            </a:r>
            <a:r>
              <a:rPr lang="en-US" altLang="zh-CN" dirty="0"/>
              <a:t> </a:t>
            </a:r>
            <a:r>
              <a:rPr lang="en-US" altLang="zh-CN" dirty="0" err="1"/>
              <a:t>DNAseq</a:t>
            </a:r>
            <a:r>
              <a:rPr lang="en-US" altLang="zh-CN" dirty="0"/>
              <a:t> Gene </a:t>
            </a:r>
            <a:r>
              <a:rPr lang="en-US" altLang="zh-CN" dirty="0" smtClean="0"/>
              <a:t>Panels</a:t>
            </a:r>
          </a:p>
          <a:p>
            <a:pPr marL="285750" lvl="0" indent="-285750">
              <a:buFont typeface="Wingdings" pitchFamily="2" charset="2"/>
              <a:buChar char="q"/>
            </a:pPr>
            <a:r>
              <a:rPr lang="en-US" dirty="0" smtClean="0"/>
              <a:t>Library construction</a:t>
            </a:r>
          </a:p>
          <a:p>
            <a:pPr marL="285750" lvl="0" indent="-285750">
              <a:buFont typeface="Wingdings" pitchFamily="2" charset="2"/>
              <a:buChar char="q"/>
            </a:pPr>
            <a:r>
              <a:rPr lang="en-US" dirty="0" smtClean="0"/>
              <a:t>NGS and data analysis with </a:t>
            </a:r>
            <a:r>
              <a:rPr lang="en-US" altLang="zh-CN" dirty="0"/>
              <a:t>QIAGEN NGS Data Analysis Web Portal</a:t>
            </a:r>
            <a:endParaRPr lang="en-US" dirty="0" smtClean="0"/>
          </a:p>
          <a:p>
            <a:pPr marL="285750" lvl="0" indent="-285750">
              <a:buFont typeface="Wingdings" pitchFamily="2" charset="2"/>
              <a:buChar char="q"/>
            </a:pPr>
            <a:endParaRPr lang="en-US" dirty="0"/>
          </a:p>
        </p:txBody>
      </p:sp>
      <p:pic>
        <p:nvPicPr>
          <p:cNvPr id="6" name="图片 5"/>
          <p:cNvPicPr>
            <a:picLocks noChangeAspect="1"/>
          </p:cNvPicPr>
          <p:nvPr/>
        </p:nvPicPr>
        <p:blipFill>
          <a:blip r:embed="rId2"/>
          <a:stretch>
            <a:fillRect/>
          </a:stretch>
        </p:blipFill>
        <p:spPr>
          <a:xfrm>
            <a:off x="1091767" y="2872875"/>
            <a:ext cx="7405972" cy="3240360"/>
          </a:xfrm>
          <a:prstGeom prst="rect">
            <a:avLst/>
          </a:prstGeom>
        </p:spPr>
      </p:pic>
    </p:spTree>
    <p:extLst>
      <p:ext uri="{BB962C8B-B14F-4D97-AF65-F5344CB8AC3E}">
        <p14:creationId xmlns:p14="http://schemas.microsoft.com/office/powerpoint/2010/main" val="337550352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err="1" smtClean="0"/>
              <a:t>GeneRead</a:t>
            </a:r>
            <a:r>
              <a:rPr lang="en-US" sz="1800" b="1" dirty="0" smtClean="0"/>
              <a:t> </a:t>
            </a:r>
            <a:r>
              <a:rPr lang="en-US" sz="1800" b="1" dirty="0" err="1" smtClean="0"/>
              <a:t>DNAseq</a:t>
            </a:r>
            <a:r>
              <a:rPr lang="en-US" sz="1800" b="1" dirty="0" smtClean="0"/>
              <a:t> Panel Workflow</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14</a:t>
            </a:fld>
            <a:endParaRPr lang="en-GB"/>
          </a:p>
        </p:txBody>
      </p:sp>
      <p:pic>
        <p:nvPicPr>
          <p:cNvPr id="6" name="图片 5"/>
          <p:cNvPicPr>
            <a:picLocks noChangeAspect="1"/>
          </p:cNvPicPr>
          <p:nvPr/>
        </p:nvPicPr>
        <p:blipFill>
          <a:blip r:embed="rId2"/>
          <a:stretch>
            <a:fillRect/>
          </a:stretch>
        </p:blipFill>
        <p:spPr>
          <a:xfrm>
            <a:off x="683568" y="1120309"/>
            <a:ext cx="3552825" cy="5189011"/>
          </a:xfrm>
          <a:prstGeom prst="rect">
            <a:avLst/>
          </a:prstGeom>
        </p:spPr>
      </p:pic>
      <p:pic>
        <p:nvPicPr>
          <p:cNvPr id="7" name="图片 6"/>
          <p:cNvPicPr>
            <a:picLocks noChangeAspect="1"/>
          </p:cNvPicPr>
          <p:nvPr/>
        </p:nvPicPr>
        <p:blipFill>
          <a:blip r:embed="rId3"/>
          <a:stretch>
            <a:fillRect/>
          </a:stretch>
        </p:blipFill>
        <p:spPr>
          <a:xfrm>
            <a:off x="5076056" y="2146050"/>
            <a:ext cx="3608497" cy="2984549"/>
          </a:xfrm>
          <a:prstGeom prst="rect">
            <a:avLst/>
          </a:prstGeom>
        </p:spPr>
      </p:pic>
      <p:sp>
        <p:nvSpPr>
          <p:cNvPr id="11" name="右箭头 10"/>
          <p:cNvSpPr/>
          <p:nvPr/>
        </p:nvSpPr>
        <p:spPr>
          <a:xfrm>
            <a:off x="4097648" y="3261276"/>
            <a:ext cx="978408" cy="35782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20000"/>
              </a:spcBef>
              <a:buClr>
                <a:srgbClr val="000000"/>
              </a:buClr>
              <a:buSzPct val="100000"/>
            </a:pPr>
            <a:endParaRPr lang="zh-CN" altLang="en-US" sz="1600" dirty="0" smtClean="0">
              <a:solidFill>
                <a:schemeClr val="tx1"/>
              </a:solidFill>
              <a:latin typeface="Arial"/>
            </a:endParaRPr>
          </a:p>
        </p:txBody>
      </p:sp>
      <p:sp>
        <p:nvSpPr>
          <p:cNvPr id="9" name="右箭头 8"/>
          <p:cNvSpPr/>
          <p:nvPr/>
        </p:nvSpPr>
        <p:spPr>
          <a:xfrm>
            <a:off x="4097648" y="5779622"/>
            <a:ext cx="978408" cy="35782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20000"/>
              </a:spcBef>
              <a:buClr>
                <a:srgbClr val="000000"/>
              </a:buClr>
              <a:buSzPct val="100000"/>
            </a:pPr>
            <a:endParaRPr lang="zh-CN" altLang="en-US" sz="1600" dirty="0" smtClean="0">
              <a:solidFill>
                <a:schemeClr val="tx1"/>
              </a:solidFill>
              <a:latin typeface="Arial"/>
            </a:endParaRPr>
          </a:p>
        </p:txBody>
      </p:sp>
      <p:sp>
        <p:nvSpPr>
          <p:cNvPr id="8" name="文本框 7"/>
          <p:cNvSpPr txBox="1"/>
          <p:nvPr/>
        </p:nvSpPr>
        <p:spPr>
          <a:xfrm>
            <a:off x="5103068" y="5505520"/>
            <a:ext cx="3888557" cy="548204"/>
          </a:xfrm>
          <a:prstGeom prst="rect">
            <a:avLst/>
          </a:prstGeom>
          <a:noFill/>
        </p:spPr>
        <p:txBody>
          <a:bodyPr wrap="square" lIns="0" tIns="0" rIns="0" bIns="0" rtlCol="0">
            <a:noAutofit/>
          </a:bodyPr>
          <a:lstStyle/>
          <a:p>
            <a:r>
              <a:rPr lang="en-US" altLang="zh-CN" sz="1600" dirty="0"/>
              <a:t>The sequencing results can be analyzed using the </a:t>
            </a:r>
            <a:r>
              <a:rPr lang="en-US" altLang="zh-CN" sz="1600" dirty="0" err="1"/>
              <a:t>GeneRead</a:t>
            </a:r>
            <a:r>
              <a:rPr lang="en-US" altLang="zh-CN" sz="1600" dirty="0"/>
              <a:t> </a:t>
            </a:r>
            <a:r>
              <a:rPr lang="en-US" altLang="zh-CN" sz="1600" dirty="0" err="1"/>
              <a:t>DNAseq</a:t>
            </a:r>
            <a:r>
              <a:rPr lang="en-US" altLang="zh-CN" sz="1600" dirty="0"/>
              <a:t> Analysis Software </a:t>
            </a:r>
            <a:r>
              <a:rPr lang="en-US" altLang="zh-CN" sz="1600" dirty="0" smtClean="0"/>
              <a:t>at: </a:t>
            </a:r>
          </a:p>
          <a:p>
            <a:r>
              <a:rPr lang="en-US" altLang="zh-CN" sz="1600" dirty="0">
                <a:solidFill>
                  <a:srgbClr val="FF0000"/>
                </a:solidFill>
              </a:rPr>
              <a:t>http://ngsdataanalysis.sabiosciences.com</a:t>
            </a:r>
            <a:endParaRPr lang="zh-CN" altLang="en-US" sz="1600" dirty="0">
              <a:solidFill>
                <a:srgbClr val="FF0000"/>
              </a:solidFill>
            </a:endParaRPr>
          </a:p>
        </p:txBody>
      </p:sp>
    </p:spTree>
    <p:extLst>
      <p:ext uri="{BB962C8B-B14F-4D97-AF65-F5344CB8AC3E}">
        <p14:creationId xmlns:p14="http://schemas.microsoft.com/office/powerpoint/2010/main" val="206361459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err="1" smtClean="0"/>
              <a:t>GeneRead</a:t>
            </a:r>
            <a:r>
              <a:rPr lang="en-US" sz="1800" b="1" dirty="0" smtClean="0"/>
              <a:t> </a:t>
            </a:r>
            <a:r>
              <a:rPr lang="en-US" sz="1800" b="1" dirty="0" err="1" smtClean="0"/>
              <a:t>DNAseq</a:t>
            </a:r>
            <a:r>
              <a:rPr lang="en-US" sz="1800" b="1" dirty="0" smtClean="0"/>
              <a:t> Panel Workflow</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15</a:t>
            </a:fld>
            <a:endParaRPr lang="en-GB"/>
          </a:p>
        </p:txBody>
      </p:sp>
      <p:pic>
        <p:nvPicPr>
          <p:cNvPr id="10" name="图片 9"/>
          <p:cNvPicPr>
            <a:picLocks noChangeAspect="1"/>
          </p:cNvPicPr>
          <p:nvPr/>
        </p:nvPicPr>
        <p:blipFill>
          <a:blip r:embed="rId2"/>
          <a:stretch>
            <a:fillRect/>
          </a:stretch>
        </p:blipFill>
        <p:spPr>
          <a:xfrm>
            <a:off x="812354" y="1484784"/>
            <a:ext cx="8152259" cy="4536504"/>
          </a:xfrm>
          <a:prstGeom prst="rect">
            <a:avLst/>
          </a:prstGeom>
        </p:spPr>
      </p:pic>
    </p:spTree>
    <p:extLst>
      <p:ext uri="{BB962C8B-B14F-4D97-AF65-F5344CB8AC3E}">
        <p14:creationId xmlns:p14="http://schemas.microsoft.com/office/powerpoint/2010/main" val="114518416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err="1" smtClean="0"/>
              <a:t>GeneRead</a:t>
            </a:r>
            <a:r>
              <a:rPr lang="en-US" sz="1800" b="1" dirty="0" smtClean="0"/>
              <a:t> </a:t>
            </a:r>
            <a:r>
              <a:rPr lang="en-US" sz="1800" b="1" dirty="0" err="1" smtClean="0"/>
              <a:t>DNAseq</a:t>
            </a:r>
            <a:r>
              <a:rPr lang="en-US" sz="1800" b="1" dirty="0" smtClean="0"/>
              <a:t> Panel</a:t>
            </a:r>
            <a:endParaRPr lang="en-US" sz="1800" b="1" dirty="0"/>
          </a:p>
        </p:txBody>
      </p:sp>
      <p:sp>
        <p:nvSpPr>
          <p:cNvPr id="3" name="Text Placeholder 2"/>
          <p:cNvSpPr>
            <a:spLocks noGrp="1"/>
          </p:cNvSpPr>
          <p:nvPr>
            <p:ph type="body" sz="quarter" idx="13"/>
          </p:nvPr>
        </p:nvSpPr>
        <p:spPr>
          <a:xfrm>
            <a:off x="2916238" y="667436"/>
            <a:ext cx="4248473" cy="288000"/>
          </a:xfrm>
        </p:spPr>
        <p:txBody>
          <a:bodyPr/>
          <a:lstStyle/>
          <a:p>
            <a:pPr>
              <a:buNone/>
            </a:pPr>
            <a:r>
              <a:rPr lang="en-US" sz="1800" dirty="0" smtClean="0"/>
              <a:t>Data Analysis Software</a:t>
            </a:r>
            <a:endParaRPr lang="en-US" sz="1800"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16</a:t>
            </a:fld>
            <a:endParaRPr lang="en-GB"/>
          </a:p>
        </p:txBody>
      </p:sp>
      <p:sp>
        <p:nvSpPr>
          <p:cNvPr id="6" name="矩形 5"/>
          <p:cNvSpPr/>
          <p:nvPr/>
        </p:nvSpPr>
        <p:spPr>
          <a:xfrm>
            <a:off x="856954" y="1177004"/>
            <a:ext cx="7950249" cy="1569660"/>
          </a:xfrm>
          <a:prstGeom prst="rect">
            <a:avLst/>
          </a:prstGeom>
        </p:spPr>
        <p:txBody>
          <a:bodyPr wrap="square">
            <a:spAutoFit/>
          </a:bodyPr>
          <a:lstStyle/>
          <a:p>
            <a:r>
              <a:rPr lang="en-US" altLang="zh-CN" sz="1600" dirty="0"/>
              <a:t>The sequencing results can be analyzed using the </a:t>
            </a:r>
            <a:r>
              <a:rPr lang="en-US" altLang="zh-CN" sz="1600" dirty="0" err="1"/>
              <a:t>GeneRead</a:t>
            </a:r>
            <a:r>
              <a:rPr lang="en-US" altLang="zh-CN" sz="1600" dirty="0"/>
              <a:t> </a:t>
            </a:r>
            <a:r>
              <a:rPr lang="en-US" altLang="zh-CN" sz="1600" dirty="0" err="1"/>
              <a:t>DNAseq</a:t>
            </a:r>
            <a:r>
              <a:rPr lang="en-US" altLang="zh-CN" sz="1600" dirty="0"/>
              <a:t> Analysis Software </a:t>
            </a:r>
            <a:r>
              <a:rPr lang="en-US" altLang="zh-CN" sz="1600" dirty="0" smtClean="0"/>
              <a:t>at </a:t>
            </a:r>
            <a:r>
              <a:rPr lang="en-US" altLang="zh-CN" sz="1600" u="sng" dirty="0" smtClean="0">
                <a:solidFill>
                  <a:srgbClr val="FF0000"/>
                </a:solidFill>
              </a:rPr>
              <a:t>http</a:t>
            </a:r>
            <a:r>
              <a:rPr lang="en-US" altLang="zh-CN" sz="1600" u="sng" dirty="0">
                <a:solidFill>
                  <a:srgbClr val="FF0000"/>
                </a:solidFill>
              </a:rPr>
              <a:t>://ngsdataanalysis.sabiosciences.com</a:t>
            </a:r>
            <a:r>
              <a:rPr lang="en-US" altLang="zh-CN" sz="1600" dirty="0"/>
              <a:t>, which will automatically perform all steps necessary to generate a DNA sequence variant report from your NGS </a:t>
            </a:r>
            <a:r>
              <a:rPr lang="en-US" altLang="zh-CN" sz="1600" dirty="0" smtClean="0"/>
              <a:t>data, including mapping </a:t>
            </a:r>
            <a:r>
              <a:rPr lang="en-US" altLang="zh-CN" sz="1600" dirty="0"/>
              <a:t>to the reference genome, read trimming (removing primer sequences), and variant identification. </a:t>
            </a:r>
            <a:endParaRPr lang="en-US" altLang="zh-CN" sz="1600" dirty="0" smtClean="0"/>
          </a:p>
          <a:p>
            <a:pPr algn="just"/>
            <a:endParaRPr lang="zh-CN" altLang="en-US" sz="1600" dirty="0"/>
          </a:p>
        </p:txBody>
      </p:sp>
      <p:pic>
        <p:nvPicPr>
          <p:cNvPr id="9" name="图片 8"/>
          <p:cNvPicPr>
            <a:picLocks noChangeAspect="1"/>
          </p:cNvPicPr>
          <p:nvPr/>
        </p:nvPicPr>
        <p:blipFill>
          <a:blip r:embed="rId2"/>
          <a:stretch>
            <a:fillRect/>
          </a:stretch>
        </p:blipFill>
        <p:spPr>
          <a:xfrm>
            <a:off x="907642" y="2774842"/>
            <a:ext cx="7848871" cy="3528392"/>
          </a:xfrm>
          <a:prstGeom prst="rect">
            <a:avLst/>
          </a:prstGeom>
        </p:spPr>
      </p:pic>
    </p:spTree>
    <p:extLst>
      <p:ext uri="{BB962C8B-B14F-4D97-AF65-F5344CB8AC3E}">
        <p14:creationId xmlns:p14="http://schemas.microsoft.com/office/powerpoint/2010/main" val="2546607714"/>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err="1" smtClean="0"/>
              <a:t>GeneRead</a:t>
            </a:r>
            <a:r>
              <a:rPr lang="en-US" sz="1800" b="1" dirty="0" smtClean="0"/>
              <a:t> </a:t>
            </a:r>
            <a:r>
              <a:rPr lang="en-US" sz="1800" b="1" dirty="0" err="1" smtClean="0"/>
              <a:t>DNAseq</a:t>
            </a:r>
            <a:r>
              <a:rPr lang="en-US" sz="1800" b="1" dirty="0" smtClean="0"/>
              <a:t> Panel</a:t>
            </a:r>
            <a:endParaRPr lang="en-US" sz="1800" b="1"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17</a:t>
            </a:fld>
            <a:endParaRPr lang="en-GB"/>
          </a:p>
        </p:txBody>
      </p:sp>
      <p:sp>
        <p:nvSpPr>
          <p:cNvPr id="7" name="文本占位符 6"/>
          <p:cNvSpPr>
            <a:spLocks noGrp="1"/>
          </p:cNvSpPr>
          <p:nvPr>
            <p:ph type="body" sz="quarter" idx="13"/>
          </p:nvPr>
        </p:nvSpPr>
        <p:spPr/>
        <p:txBody>
          <a:bodyPr/>
          <a:lstStyle/>
          <a:p>
            <a:endParaRPr lang="zh-CN" altLang="en-US"/>
          </a:p>
        </p:txBody>
      </p:sp>
      <p:pic>
        <p:nvPicPr>
          <p:cNvPr id="8" name="图片 7"/>
          <p:cNvPicPr>
            <a:picLocks noChangeAspect="1"/>
          </p:cNvPicPr>
          <p:nvPr/>
        </p:nvPicPr>
        <p:blipFill>
          <a:blip r:embed="rId2"/>
          <a:stretch>
            <a:fillRect/>
          </a:stretch>
        </p:blipFill>
        <p:spPr>
          <a:xfrm>
            <a:off x="1043608" y="1340768"/>
            <a:ext cx="7638578" cy="4806462"/>
          </a:xfrm>
          <a:prstGeom prst="rect">
            <a:avLst/>
          </a:prstGeom>
        </p:spPr>
      </p:pic>
    </p:spTree>
    <p:extLst>
      <p:ext uri="{BB962C8B-B14F-4D97-AF65-F5344CB8AC3E}">
        <p14:creationId xmlns:p14="http://schemas.microsoft.com/office/powerpoint/2010/main" val="156662282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t>Clinically Relevant Panel</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18</a:t>
            </a:fld>
            <a:endParaRPr lang="en-GB"/>
          </a:p>
        </p:txBody>
      </p:sp>
      <p:pic>
        <p:nvPicPr>
          <p:cNvPr id="6" name="图片 5"/>
          <p:cNvPicPr>
            <a:picLocks noChangeAspect="1"/>
          </p:cNvPicPr>
          <p:nvPr/>
        </p:nvPicPr>
        <p:blipFill>
          <a:blip r:embed="rId2"/>
          <a:stretch>
            <a:fillRect/>
          </a:stretch>
        </p:blipFill>
        <p:spPr>
          <a:xfrm>
            <a:off x="611434" y="1170575"/>
            <a:ext cx="8425062" cy="5138745"/>
          </a:xfrm>
          <a:prstGeom prst="rect">
            <a:avLst/>
          </a:prstGeom>
        </p:spPr>
      </p:pic>
    </p:spTree>
    <p:extLst>
      <p:ext uri="{BB962C8B-B14F-4D97-AF65-F5344CB8AC3E}">
        <p14:creationId xmlns:p14="http://schemas.microsoft.com/office/powerpoint/2010/main" val="49438646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err="1" smtClean="0"/>
              <a:t>GeneRead</a:t>
            </a:r>
            <a:r>
              <a:rPr lang="en-US" altLang="zh-CN" sz="1800" b="1" dirty="0" smtClean="0"/>
              <a:t> </a:t>
            </a:r>
            <a:r>
              <a:rPr lang="en-US" altLang="zh-CN" sz="1800" b="1" dirty="0" err="1" smtClean="0"/>
              <a:t>DNAseq</a:t>
            </a:r>
            <a:r>
              <a:rPr lang="en-US" altLang="zh-CN" sz="1800" b="1" dirty="0" smtClean="0"/>
              <a:t> </a:t>
            </a:r>
            <a:r>
              <a:rPr lang="en-US" altLang="zh-CN" sz="1800" b="1" i="1" dirty="0" smtClean="0"/>
              <a:t>BRCA1</a:t>
            </a:r>
            <a:r>
              <a:rPr lang="en-US" altLang="zh-CN" sz="1800" b="1" dirty="0" smtClean="0"/>
              <a:t> </a:t>
            </a:r>
            <a:r>
              <a:rPr lang="en-US" altLang="zh-CN" sz="1800" b="1" dirty="0"/>
              <a:t>and </a:t>
            </a:r>
            <a:r>
              <a:rPr lang="en-US" altLang="zh-CN" sz="1800" b="1" i="1" dirty="0"/>
              <a:t>BRCA2</a:t>
            </a:r>
            <a:r>
              <a:rPr lang="en-US" altLang="zh-CN" sz="1800" b="1" dirty="0"/>
              <a:t> Panel</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19</a:t>
            </a:fld>
            <a:endParaRPr lang="en-GB"/>
          </a:p>
        </p:txBody>
      </p:sp>
      <p:pic>
        <p:nvPicPr>
          <p:cNvPr id="6" name="图片 5"/>
          <p:cNvPicPr>
            <a:picLocks noChangeAspect="1"/>
          </p:cNvPicPr>
          <p:nvPr/>
        </p:nvPicPr>
        <p:blipFill>
          <a:blip r:embed="rId2"/>
          <a:stretch>
            <a:fillRect/>
          </a:stretch>
        </p:blipFill>
        <p:spPr>
          <a:xfrm>
            <a:off x="1691680" y="5877272"/>
            <a:ext cx="6532808" cy="514350"/>
          </a:xfrm>
          <a:prstGeom prst="rect">
            <a:avLst/>
          </a:prstGeom>
        </p:spPr>
      </p:pic>
      <p:pic>
        <p:nvPicPr>
          <p:cNvPr id="8" name="图片 7"/>
          <p:cNvPicPr>
            <a:picLocks noChangeAspect="1"/>
          </p:cNvPicPr>
          <p:nvPr/>
        </p:nvPicPr>
        <p:blipFill>
          <a:blip r:embed="rId3"/>
          <a:stretch>
            <a:fillRect/>
          </a:stretch>
        </p:blipFill>
        <p:spPr>
          <a:xfrm>
            <a:off x="1233630" y="1261795"/>
            <a:ext cx="7117807" cy="4615477"/>
          </a:xfrm>
          <a:prstGeom prst="rect">
            <a:avLst/>
          </a:prstGeom>
        </p:spPr>
      </p:pic>
    </p:spTree>
    <p:extLst>
      <p:ext uri="{BB962C8B-B14F-4D97-AF65-F5344CB8AC3E}">
        <p14:creationId xmlns:p14="http://schemas.microsoft.com/office/powerpoint/2010/main" val="343479521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i="1" dirty="0" smtClean="0"/>
              <a:t>BRCA1</a:t>
            </a:r>
            <a:r>
              <a:rPr lang="en-US" sz="1800" b="1" dirty="0" smtClean="0"/>
              <a:t> and </a:t>
            </a:r>
            <a:r>
              <a:rPr lang="en-US" sz="1800" b="1" i="1" dirty="0" smtClean="0"/>
              <a:t>BRCA2</a:t>
            </a:r>
            <a:r>
              <a:rPr lang="en-US" sz="1800" b="1" dirty="0" smtClean="0"/>
              <a:t> </a:t>
            </a:r>
            <a:r>
              <a:rPr lang="en-US" sz="1800" b="1" dirty="0" smtClean="0"/>
              <a:t>and Mutations</a:t>
            </a:r>
            <a:endParaRPr lang="en-US" sz="1800" dirty="0"/>
          </a:p>
        </p:txBody>
      </p:sp>
      <p:sp>
        <p:nvSpPr>
          <p:cNvPr id="3" name="Text Placeholder 2"/>
          <p:cNvSpPr>
            <a:spLocks noGrp="1"/>
          </p:cNvSpPr>
          <p:nvPr>
            <p:ph type="body" sz="quarter" idx="13"/>
          </p:nvPr>
        </p:nvSpPr>
        <p:spPr>
          <a:xfrm>
            <a:off x="2857488" y="762000"/>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2</a:t>
            </a:fld>
            <a:endParaRPr lang="en-GB"/>
          </a:p>
        </p:txBody>
      </p:sp>
      <p:sp>
        <p:nvSpPr>
          <p:cNvPr id="7" name="文本框 6"/>
          <p:cNvSpPr txBox="1"/>
          <p:nvPr/>
        </p:nvSpPr>
        <p:spPr>
          <a:xfrm>
            <a:off x="1219200" y="1151535"/>
            <a:ext cx="6934200" cy="1205895"/>
          </a:xfrm>
          <a:prstGeom prst="rect">
            <a:avLst/>
          </a:prstGeom>
          <a:noFill/>
        </p:spPr>
        <p:txBody>
          <a:bodyPr wrap="square" lIns="0" tIns="0" rIns="0" bIns="0" rtlCol="0">
            <a:noAutofit/>
          </a:bodyPr>
          <a:lstStyle/>
          <a:p>
            <a:endParaRPr lang="en-US" altLang="zh-CN" sz="1600" dirty="0" smtClean="0"/>
          </a:p>
          <a:p>
            <a:endParaRPr lang="zh-CN" altLang="en-US" sz="1600" dirty="0"/>
          </a:p>
        </p:txBody>
      </p:sp>
      <p:pic>
        <p:nvPicPr>
          <p:cNvPr id="8" name="图片 7"/>
          <p:cNvPicPr>
            <a:picLocks noChangeAspect="1"/>
          </p:cNvPicPr>
          <p:nvPr/>
        </p:nvPicPr>
        <p:blipFill>
          <a:blip r:embed="rId2"/>
          <a:stretch>
            <a:fillRect/>
          </a:stretch>
        </p:blipFill>
        <p:spPr>
          <a:xfrm>
            <a:off x="7753179" y="4653136"/>
            <a:ext cx="1444526" cy="1980807"/>
          </a:xfrm>
          <a:prstGeom prst="rect">
            <a:avLst/>
          </a:prstGeom>
        </p:spPr>
      </p:pic>
      <p:pic>
        <p:nvPicPr>
          <p:cNvPr id="9" name="图片 8"/>
          <p:cNvPicPr>
            <a:picLocks noChangeAspect="1"/>
          </p:cNvPicPr>
          <p:nvPr/>
        </p:nvPicPr>
        <p:blipFill>
          <a:blip r:embed="rId3"/>
          <a:stretch>
            <a:fillRect/>
          </a:stretch>
        </p:blipFill>
        <p:spPr>
          <a:xfrm>
            <a:off x="2951254" y="3164693"/>
            <a:ext cx="3066211" cy="2939015"/>
          </a:xfrm>
          <a:prstGeom prst="rect">
            <a:avLst/>
          </a:prstGeom>
        </p:spPr>
      </p:pic>
      <p:sp>
        <p:nvSpPr>
          <p:cNvPr id="11" name="矩形 10"/>
          <p:cNvSpPr/>
          <p:nvPr/>
        </p:nvSpPr>
        <p:spPr>
          <a:xfrm>
            <a:off x="827585" y="1058157"/>
            <a:ext cx="7848872" cy="2062103"/>
          </a:xfrm>
          <a:prstGeom prst="rect">
            <a:avLst/>
          </a:prstGeom>
        </p:spPr>
        <p:txBody>
          <a:bodyPr wrap="square">
            <a:spAutoFit/>
          </a:bodyPr>
          <a:lstStyle/>
          <a:p>
            <a:pPr algn="just"/>
            <a:endParaRPr lang="en-US" altLang="zh-CN" sz="1600" dirty="0" smtClean="0"/>
          </a:p>
          <a:p>
            <a:pPr algn="just"/>
            <a:r>
              <a:rPr lang="en-US" altLang="zh-CN" sz="1600" dirty="0" smtClean="0"/>
              <a:t>BRCA1/2 </a:t>
            </a:r>
            <a:r>
              <a:rPr lang="en-US" altLang="zh-CN" sz="1600" dirty="0"/>
              <a:t>genes are tumor suppressor genes that orchestrate a variety of cellular processes to protect the genome from accumulating damage that is a hallmark of malignant transformation. The best-understood role of the BRCA1/2 genes is in the repair of double-strand breaks (DSBs) in DNA</a:t>
            </a:r>
            <a:r>
              <a:rPr lang="en-US" altLang="zh-CN" sz="1600" dirty="0" smtClean="0"/>
              <a:t>.</a:t>
            </a:r>
          </a:p>
          <a:p>
            <a:endParaRPr lang="en-US" altLang="zh-CN" sz="1600" dirty="0" smtClean="0">
              <a:solidFill>
                <a:srgbClr val="252525"/>
              </a:solidFill>
              <a:latin typeface="Arial" panose="020B0604020202020204" pitchFamily="34" charset="0"/>
            </a:endParaRPr>
          </a:p>
          <a:p>
            <a:r>
              <a:rPr lang="en-US" altLang="zh-CN" sz="1600" dirty="0"/>
              <a:t>The cancer risk caused by </a:t>
            </a:r>
            <a:r>
              <a:rPr lang="en-US" altLang="zh-CN" sz="1600" i="1" dirty="0"/>
              <a:t>BRCA1</a:t>
            </a:r>
            <a:r>
              <a:rPr lang="en-US" altLang="zh-CN" sz="1600" dirty="0"/>
              <a:t> and </a:t>
            </a:r>
            <a:r>
              <a:rPr lang="en-US" altLang="zh-CN" sz="1600" i="1" dirty="0"/>
              <a:t>BRCA2</a:t>
            </a:r>
            <a:r>
              <a:rPr lang="en-US" altLang="zh-CN" sz="1600" dirty="0"/>
              <a:t> mutations are inherited </a:t>
            </a:r>
            <a:r>
              <a:rPr lang="en-US" altLang="zh-CN" sz="1600" dirty="0" smtClean="0"/>
              <a:t>in a dominant fashion even though usually only one mutated allele is directly inherited.</a:t>
            </a:r>
            <a:endParaRPr lang="en-US" altLang="zh-CN" sz="1600" dirty="0" smtClean="0">
              <a:solidFill>
                <a:srgbClr val="252525"/>
              </a:solidFill>
              <a:latin typeface="Arial" panose="020B0604020202020204" pitchFamily="34" charset="0"/>
            </a:endParaRPr>
          </a:p>
        </p:txBody>
      </p:sp>
      <p:sp>
        <p:nvSpPr>
          <p:cNvPr id="12" name="文本框 11"/>
          <p:cNvSpPr txBox="1"/>
          <p:nvPr/>
        </p:nvSpPr>
        <p:spPr>
          <a:xfrm>
            <a:off x="2911277" y="6148142"/>
            <a:ext cx="3387725" cy="525162"/>
          </a:xfrm>
          <a:prstGeom prst="rect">
            <a:avLst/>
          </a:prstGeom>
          <a:noFill/>
        </p:spPr>
        <p:txBody>
          <a:bodyPr wrap="square" lIns="0" tIns="0" rIns="0" bIns="0" rtlCol="0">
            <a:noAutofit/>
          </a:bodyPr>
          <a:lstStyle/>
          <a:p>
            <a:r>
              <a:rPr lang="en-US" altLang="zh-CN" sz="1200" i="1" dirty="0"/>
              <a:t>BRCA</a:t>
            </a:r>
            <a:r>
              <a:rPr lang="en-US" altLang="zh-CN" sz="1200" dirty="0"/>
              <a:t> mutations are inherited in </a:t>
            </a:r>
            <a:r>
              <a:rPr lang="en-US" altLang="zh-CN" sz="1200" dirty="0" smtClean="0"/>
              <a:t>a genetically dominant fashion</a:t>
            </a:r>
            <a:r>
              <a:rPr lang="en-US" altLang="zh-CN" sz="1200" dirty="0"/>
              <a:t>, from either parent.</a:t>
            </a:r>
            <a:endParaRPr lang="zh-CN" altLang="en-US" sz="1200" dirty="0"/>
          </a:p>
        </p:txBody>
      </p:sp>
    </p:spTree>
    <p:extLst>
      <p:ext uri="{BB962C8B-B14F-4D97-AF65-F5344CB8AC3E}">
        <p14:creationId xmlns:p14="http://schemas.microsoft.com/office/powerpoint/2010/main" val="424937012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err="1" smtClean="0"/>
              <a:t>GeneRead</a:t>
            </a:r>
            <a:r>
              <a:rPr lang="en-US" altLang="zh-CN" sz="1800" b="1" dirty="0" smtClean="0"/>
              <a:t> </a:t>
            </a:r>
            <a:r>
              <a:rPr lang="en-US" altLang="zh-CN" sz="1800" b="1" dirty="0" err="1" smtClean="0"/>
              <a:t>DNAseq</a:t>
            </a:r>
            <a:r>
              <a:rPr lang="en-US" altLang="zh-CN" sz="1800" b="1" dirty="0" smtClean="0"/>
              <a:t> </a:t>
            </a:r>
            <a:r>
              <a:rPr lang="en-US" altLang="zh-CN" sz="1800" b="1" i="1" dirty="0" smtClean="0"/>
              <a:t>BRCA1</a:t>
            </a:r>
            <a:r>
              <a:rPr lang="en-US" altLang="zh-CN" sz="1800" b="1" dirty="0" smtClean="0"/>
              <a:t> </a:t>
            </a:r>
            <a:r>
              <a:rPr lang="en-US" altLang="zh-CN" sz="1800" b="1" dirty="0"/>
              <a:t>and </a:t>
            </a:r>
            <a:r>
              <a:rPr lang="en-US" altLang="zh-CN" sz="1800" b="1" i="1" dirty="0"/>
              <a:t>BRCA2</a:t>
            </a:r>
            <a:r>
              <a:rPr lang="en-US" altLang="zh-CN" sz="1800" b="1" dirty="0"/>
              <a:t> Panel</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20</a:t>
            </a:fld>
            <a:endParaRPr lang="en-GB"/>
          </a:p>
        </p:txBody>
      </p:sp>
      <p:pic>
        <p:nvPicPr>
          <p:cNvPr id="7" name="图片 6"/>
          <p:cNvPicPr>
            <a:picLocks noChangeAspect="1"/>
          </p:cNvPicPr>
          <p:nvPr/>
        </p:nvPicPr>
        <p:blipFill>
          <a:blip r:embed="rId2"/>
          <a:stretch>
            <a:fillRect/>
          </a:stretch>
        </p:blipFill>
        <p:spPr>
          <a:xfrm>
            <a:off x="683568" y="1250008"/>
            <a:ext cx="8064896" cy="5059312"/>
          </a:xfrm>
          <a:prstGeom prst="rect">
            <a:avLst/>
          </a:prstGeom>
        </p:spPr>
      </p:pic>
    </p:spTree>
    <p:extLst>
      <p:ext uri="{BB962C8B-B14F-4D97-AF65-F5344CB8AC3E}">
        <p14:creationId xmlns:p14="http://schemas.microsoft.com/office/powerpoint/2010/main" val="3807383734"/>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err="1" smtClean="0"/>
              <a:t>GeneRead</a:t>
            </a:r>
            <a:r>
              <a:rPr lang="en-US" altLang="zh-CN" sz="1800" b="1" dirty="0" smtClean="0"/>
              <a:t> </a:t>
            </a:r>
            <a:r>
              <a:rPr lang="en-US" altLang="zh-CN" sz="1800" b="1" dirty="0" err="1" smtClean="0"/>
              <a:t>DNAseq</a:t>
            </a:r>
            <a:r>
              <a:rPr lang="en-US" altLang="zh-CN" sz="1800" b="1" dirty="0" smtClean="0"/>
              <a:t> </a:t>
            </a:r>
            <a:r>
              <a:rPr lang="en-US" altLang="zh-CN" sz="1800" b="1" i="1" dirty="0" smtClean="0"/>
              <a:t>BRCA1</a:t>
            </a:r>
            <a:r>
              <a:rPr lang="en-US" altLang="zh-CN" sz="1800" b="1" dirty="0" smtClean="0"/>
              <a:t> </a:t>
            </a:r>
            <a:r>
              <a:rPr lang="en-US" altLang="zh-CN" sz="1800" b="1" dirty="0"/>
              <a:t>and </a:t>
            </a:r>
            <a:r>
              <a:rPr lang="en-US" altLang="zh-CN" sz="1800" b="1" i="1" dirty="0"/>
              <a:t>BRCA2</a:t>
            </a:r>
            <a:r>
              <a:rPr lang="en-US" altLang="zh-CN" sz="1800" b="1" dirty="0"/>
              <a:t> Panel</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21</a:t>
            </a:fld>
            <a:endParaRPr lang="en-GB"/>
          </a:p>
        </p:txBody>
      </p:sp>
      <p:pic>
        <p:nvPicPr>
          <p:cNvPr id="9" name="图片 8"/>
          <p:cNvPicPr>
            <a:picLocks noChangeAspect="1"/>
          </p:cNvPicPr>
          <p:nvPr/>
        </p:nvPicPr>
        <p:blipFill>
          <a:blip r:embed="rId2"/>
          <a:stretch>
            <a:fillRect/>
          </a:stretch>
        </p:blipFill>
        <p:spPr>
          <a:xfrm>
            <a:off x="597396" y="1299054"/>
            <a:ext cx="8295084" cy="4997910"/>
          </a:xfrm>
          <a:prstGeom prst="rect">
            <a:avLst/>
          </a:prstGeom>
        </p:spPr>
      </p:pic>
    </p:spTree>
    <p:extLst>
      <p:ext uri="{BB962C8B-B14F-4D97-AF65-F5344CB8AC3E}">
        <p14:creationId xmlns:p14="http://schemas.microsoft.com/office/powerpoint/2010/main" val="3779961883"/>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err="1" smtClean="0"/>
              <a:t>GeneRead</a:t>
            </a:r>
            <a:r>
              <a:rPr lang="en-US" altLang="zh-CN" sz="1800" b="1" dirty="0" smtClean="0"/>
              <a:t> </a:t>
            </a:r>
            <a:r>
              <a:rPr lang="en-US" altLang="zh-CN" sz="1800" b="1" dirty="0" err="1" smtClean="0"/>
              <a:t>DNAseq</a:t>
            </a:r>
            <a:r>
              <a:rPr lang="en-US" altLang="zh-CN" sz="1800" b="1" dirty="0" smtClean="0"/>
              <a:t> </a:t>
            </a:r>
            <a:r>
              <a:rPr lang="en-US" altLang="zh-CN" sz="1800" b="1" i="1" dirty="0" smtClean="0"/>
              <a:t>BRCA1</a:t>
            </a:r>
            <a:r>
              <a:rPr lang="en-US" altLang="zh-CN" sz="1800" b="1" dirty="0" smtClean="0"/>
              <a:t> </a:t>
            </a:r>
            <a:r>
              <a:rPr lang="en-US" altLang="zh-CN" sz="1800" b="1" dirty="0"/>
              <a:t>and </a:t>
            </a:r>
            <a:r>
              <a:rPr lang="en-US" altLang="zh-CN" sz="1800" b="1" i="1" dirty="0"/>
              <a:t>BRCA2</a:t>
            </a:r>
            <a:r>
              <a:rPr lang="en-US" altLang="zh-CN" sz="1800" b="1" dirty="0"/>
              <a:t> Panel</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22</a:t>
            </a:fld>
            <a:endParaRPr lang="en-GB"/>
          </a:p>
        </p:txBody>
      </p:sp>
      <p:pic>
        <p:nvPicPr>
          <p:cNvPr id="7" name="图片 6"/>
          <p:cNvPicPr>
            <a:picLocks noChangeAspect="1"/>
          </p:cNvPicPr>
          <p:nvPr/>
        </p:nvPicPr>
        <p:blipFill>
          <a:blip r:embed="rId2"/>
          <a:stretch>
            <a:fillRect/>
          </a:stretch>
        </p:blipFill>
        <p:spPr>
          <a:xfrm>
            <a:off x="683569" y="1192650"/>
            <a:ext cx="8208912" cy="5044661"/>
          </a:xfrm>
          <a:prstGeom prst="rect">
            <a:avLst/>
          </a:prstGeom>
        </p:spPr>
      </p:pic>
    </p:spTree>
    <p:extLst>
      <p:ext uri="{BB962C8B-B14F-4D97-AF65-F5344CB8AC3E}">
        <p14:creationId xmlns:p14="http://schemas.microsoft.com/office/powerpoint/2010/main" val="222313126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smtClean="0"/>
              <a:t>A Universal Panel</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r>
              <a:rPr lang="en-US" dirty="0" smtClean="0"/>
              <a:t>Work with any sample on any sequencing platform</a:t>
            </a: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23</a:t>
            </a:fld>
            <a:endParaRPr lang="en-GB"/>
          </a:p>
        </p:txBody>
      </p:sp>
      <p:pic>
        <p:nvPicPr>
          <p:cNvPr id="6" name="图片 5"/>
          <p:cNvPicPr>
            <a:picLocks noChangeAspect="1"/>
          </p:cNvPicPr>
          <p:nvPr/>
        </p:nvPicPr>
        <p:blipFill>
          <a:blip r:embed="rId2"/>
          <a:stretch>
            <a:fillRect/>
          </a:stretch>
        </p:blipFill>
        <p:spPr>
          <a:xfrm>
            <a:off x="827584" y="1170575"/>
            <a:ext cx="7162031" cy="5061705"/>
          </a:xfrm>
          <a:prstGeom prst="rect">
            <a:avLst/>
          </a:prstGeom>
        </p:spPr>
      </p:pic>
    </p:spTree>
    <p:extLst>
      <p:ext uri="{BB962C8B-B14F-4D97-AF65-F5344CB8AC3E}">
        <p14:creationId xmlns:p14="http://schemas.microsoft.com/office/powerpoint/2010/main" val="14537069"/>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err="1" smtClean="0"/>
              <a:t>GeneRead</a:t>
            </a:r>
            <a:r>
              <a:rPr lang="en-US" altLang="zh-CN" sz="1800" b="1" dirty="0" smtClean="0"/>
              <a:t> </a:t>
            </a:r>
            <a:r>
              <a:rPr lang="en-US" altLang="zh-CN" sz="1800" b="1" dirty="0" err="1" smtClean="0"/>
              <a:t>DNAseq</a:t>
            </a:r>
            <a:r>
              <a:rPr lang="en-US" altLang="zh-CN" sz="1800" b="1" dirty="0" smtClean="0"/>
              <a:t> </a:t>
            </a:r>
            <a:r>
              <a:rPr lang="en-US" altLang="zh-CN" sz="1800" b="1" i="1" dirty="0" smtClean="0"/>
              <a:t>BRCA1</a:t>
            </a:r>
            <a:r>
              <a:rPr lang="en-US" altLang="zh-CN" sz="1800" b="1" dirty="0" smtClean="0"/>
              <a:t> </a:t>
            </a:r>
            <a:r>
              <a:rPr lang="en-US" altLang="zh-CN" sz="1800" b="1" dirty="0"/>
              <a:t>and </a:t>
            </a:r>
            <a:r>
              <a:rPr lang="en-US" altLang="zh-CN" sz="1800" b="1" i="1" dirty="0"/>
              <a:t>BRCA2</a:t>
            </a:r>
            <a:r>
              <a:rPr lang="en-US" altLang="zh-CN" sz="1800" b="1" dirty="0"/>
              <a:t> Panel</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r>
              <a:rPr lang="en-US" dirty="0" smtClean="0"/>
              <a:t>Workflow</a:t>
            </a: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24</a:t>
            </a:fld>
            <a:endParaRPr lang="en-GB"/>
          </a:p>
        </p:txBody>
      </p:sp>
      <p:pic>
        <p:nvPicPr>
          <p:cNvPr id="8" name="图片 7"/>
          <p:cNvPicPr>
            <a:picLocks noChangeAspect="1"/>
          </p:cNvPicPr>
          <p:nvPr/>
        </p:nvPicPr>
        <p:blipFill>
          <a:blip r:embed="rId2"/>
          <a:stretch>
            <a:fillRect/>
          </a:stretch>
        </p:blipFill>
        <p:spPr>
          <a:xfrm>
            <a:off x="1115616" y="1124744"/>
            <a:ext cx="7560840" cy="5112568"/>
          </a:xfrm>
          <a:prstGeom prst="rect">
            <a:avLst/>
          </a:prstGeom>
        </p:spPr>
      </p:pic>
    </p:spTree>
    <p:extLst>
      <p:ext uri="{BB962C8B-B14F-4D97-AF65-F5344CB8AC3E}">
        <p14:creationId xmlns:p14="http://schemas.microsoft.com/office/powerpoint/2010/main" val="2948981898"/>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smtClean="0"/>
              <a:t>Case Study</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r>
              <a:rPr lang="en-US" altLang="zh-CN" dirty="0"/>
              <a:t>Study 1</a:t>
            </a:r>
            <a:endParaRPr lang="zh-CN" altLang="en-US" dirty="0"/>
          </a:p>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25</a:t>
            </a:fld>
            <a:endParaRPr lang="en-GB"/>
          </a:p>
        </p:txBody>
      </p:sp>
      <p:pic>
        <p:nvPicPr>
          <p:cNvPr id="6" name="图片 5"/>
          <p:cNvPicPr>
            <a:picLocks noChangeAspect="1"/>
          </p:cNvPicPr>
          <p:nvPr/>
        </p:nvPicPr>
        <p:blipFill>
          <a:blip r:embed="rId2"/>
          <a:stretch>
            <a:fillRect/>
          </a:stretch>
        </p:blipFill>
        <p:spPr>
          <a:xfrm>
            <a:off x="1525044" y="1255355"/>
            <a:ext cx="6220890" cy="3029525"/>
          </a:xfrm>
          <a:prstGeom prst="rect">
            <a:avLst/>
          </a:prstGeom>
        </p:spPr>
      </p:pic>
      <p:pic>
        <p:nvPicPr>
          <p:cNvPr id="9" name="图片 8"/>
          <p:cNvPicPr>
            <a:picLocks noChangeAspect="1"/>
          </p:cNvPicPr>
          <p:nvPr/>
        </p:nvPicPr>
        <p:blipFill>
          <a:blip r:embed="rId3"/>
          <a:stretch>
            <a:fillRect/>
          </a:stretch>
        </p:blipFill>
        <p:spPr>
          <a:xfrm>
            <a:off x="1979712" y="4437112"/>
            <a:ext cx="4824536" cy="1782556"/>
          </a:xfrm>
          <a:prstGeom prst="rect">
            <a:avLst/>
          </a:prstGeom>
        </p:spPr>
      </p:pic>
    </p:spTree>
    <p:extLst>
      <p:ext uri="{BB962C8B-B14F-4D97-AF65-F5344CB8AC3E}">
        <p14:creationId xmlns:p14="http://schemas.microsoft.com/office/powerpoint/2010/main" val="2071404211"/>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smtClean="0"/>
              <a:t>Case Study</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r>
              <a:rPr lang="en-US" altLang="zh-CN" dirty="0"/>
              <a:t>Study 2</a:t>
            </a:r>
            <a:endParaRPr lang="zh-CN" altLang="en-US" dirty="0"/>
          </a:p>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26</a:t>
            </a:fld>
            <a:endParaRPr lang="en-GB"/>
          </a:p>
        </p:txBody>
      </p:sp>
      <p:pic>
        <p:nvPicPr>
          <p:cNvPr id="10" name="图片 9"/>
          <p:cNvPicPr>
            <a:picLocks noChangeAspect="1"/>
          </p:cNvPicPr>
          <p:nvPr/>
        </p:nvPicPr>
        <p:blipFill>
          <a:blip r:embed="rId2"/>
          <a:stretch>
            <a:fillRect/>
          </a:stretch>
        </p:blipFill>
        <p:spPr>
          <a:xfrm>
            <a:off x="1475656" y="1340768"/>
            <a:ext cx="6445523" cy="2591605"/>
          </a:xfrm>
          <a:prstGeom prst="rect">
            <a:avLst/>
          </a:prstGeom>
        </p:spPr>
      </p:pic>
      <p:pic>
        <p:nvPicPr>
          <p:cNvPr id="12" name="图片 11"/>
          <p:cNvPicPr>
            <a:picLocks noChangeAspect="1"/>
          </p:cNvPicPr>
          <p:nvPr/>
        </p:nvPicPr>
        <p:blipFill>
          <a:blip r:embed="rId3"/>
          <a:stretch>
            <a:fillRect/>
          </a:stretch>
        </p:blipFill>
        <p:spPr>
          <a:xfrm>
            <a:off x="2123728" y="4149080"/>
            <a:ext cx="4752528" cy="1996686"/>
          </a:xfrm>
          <a:prstGeom prst="rect">
            <a:avLst/>
          </a:prstGeom>
        </p:spPr>
      </p:pic>
    </p:spTree>
    <p:extLst>
      <p:ext uri="{BB962C8B-B14F-4D97-AF65-F5344CB8AC3E}">
        <p14:creationId xmlns:p14="http://schemas.microsoft.com/office/powerpoint/2010/main" val="387492774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smtClean="0"/>
              <a:t>Case Study</a:t>
            </a:r>
            <a:endParaRPr lang="en-US" sz="1800" b="1" dirty="0"/>
          </a:p>
        </p:txBody>
      </p:sp>
      <p:sp>
        <p:nvSpPr>
          <p:cNvPr id="3" name="Text Placeholder 2"/>
          <p:cNvSpPr>
            <a:spLocks noGrp="1"/>
          </p:cNvSpPr>
          <p:nvPr>
            <p:ph type="body" sz="quarter" idx="13"/>
          </p:nvPr>
        </p:nvSpPr>
        <p:spPr>
          <a:xfrm>
            <a:off x="2820013" y="665919"/>
            <a:ext cx="6144600" cy="288000"/>
          </a:xfrm>
        </p:spPr>
        <p:txBody>
          <a:bodyPr/>
          <a:lstStyle/>
          <a:p>
            <a:pPr>
              <a:buNone/>
            </a:pPr>
            <a:r>
              <a:rPr lang="en-US" altLang="zh-CN" dirty="0" smtClean="0"/>
              <a:t>High Uniformity</a:t>
            </a:r>
            <a:endParaRPr lang="zh-CN" altLang="en-US" dirty="0"/>
          </a:p>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27</a:t>
            </a:fld>
            <a:endParaRPr lang="en-GB"/>
          </a:p>
        </p:txBody>
      </p:sp>
      <p:pic>
        <p:nvPicPr>
          <p:cNvPr id="7" name="图片 6"/>
          <p:cNvPicPr>
            <a:picLocks noChangeAspect="1"/>
          </p:cNvPicPr>
          <p:nvPr/>
        </p:nvPicPr>
        <p:blipFill>
          <a:blip r:embed="rId2"/>
          <a:stretch>
            <a:fillRect/>
          </a:stretch>
        </p:blipFill>
        <p:spPr>
          <a:xfrm>
            <a:off x="1192113" y="1628800"/>
            <a:ext cx="7542312" cy="4763565"/>
          </a:xfrm>
          <a:prstGeom prst="rect">
            <a:avLst/>
          </a:prstGeom>
        </p:spPr>
      </p:pic>
    </p:spTree>
    <p:extLst>
      <p:ext uri="{BB962C8B-B14F-4D97-AF65-F5344CB8AC3E}">
        <p14:creationId xmlns:p14="http://schemas.microsoft.com/office/powerpoint/2010/main" val="514754465"/>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800" b="1" dirty="0" err="1"/>
              <a:t>GeneRead</a:t>
            </a:r>
            <a:r>
              <a:rPr lang="en-US" altLang="zh-CN" sz="1800" b="1" dirty="0"/>
              <a:t> </a:t>
            </a:r>
            <a:r>
              <a:rPr lang="en-US" altLang="zh-CN" sz="1800" b="1" dirty="0" err="1"/>
              <a:t>DNAseq</a:t>
            </a:r>
            <a:r>
              <a:rPr lang="en-US" altLang="zh-CN" sz="1800" b="1" dirty="0"/>
              <a:t> </a:t>
            </a:r>
            <a:r>
              <a:rPr lang="en-US" altLang="zh-CN" sz="1800" b="1" i="1" dirty="0"/>
              <a:t>BRCA1</a:t>
            </a:r>
            <a:r>
              <a:rPr lang="en-US" altLang="zh-CN" sz="1800" b="1" dirty="0"/>
              <a:t> and </a:t>
            </a:r>
            <a:r>
              <a:rPr lang="en-US" altLang="zh-CN" sz="1800" b="1" i="1" dirty="0"/>
              <a:t>BRCA2</a:t>
            </a:r>
            <a:r>
              <a:rPr lang="en-US" altLang="zh-CN" sz="1800" b="1" dirty="0"/>
              <a:t> Panel</a:t>
            </a:r>
            <a:endParaRPr lang="zh-CN" altLang="en-US" sz="1800" b="1" dirty="0">
              <a:solidFill>
                <a:schemeClr val="tx1"/>
              </a:solidFill>
            </a:endParaRPr>
          </a:p>
        </p:txBody>
      </p:sp>
      <p:sp>
        <p:nvSpPr>
          <p:cNvPr id="3" name="文本占位符 2"/>
          <p:cNvSpPr>
            <a:spLocks noGrp="1"/>
          </p:cNvSpPr>
          <p:nvPr>
            <p:ph type="body" sz="quarter" idx="13"/>
          </p:nvPr>
        </p:nvSpPr>
        <p:spPr>
          <a:xfrm>
            <a:off x="2941393" y="764704"/>
            <a:ext cx="6048000" cy="288000"/>
          </a:xfrm>
        </p:spPr>
        <p:txBody>
          <a:bodyPr/>
          <a:lstStyle/>
          <a:p>
            <a:r>
              <a:rPr lang="en-US" altLang="zh-CN" sz="1800" dirty="0" smtClean="0"/>
              <a:t>Cost </a:t>
            </a:r>
            <a:endParaRPr lang="zh-CN" altLang="en-US" sz="1800" dirty="0"/>
          </a:p>
        </p:txBody>
      </p:sp>
      <p:sp>
        <p:nvSpPr>
          <p:cNvPr id="4" name="页脚占位符 3"/>
          <p:cNvSpPr>
            <a:spLocks noGrp="1"/>
          </p:cNvSpPr>
          <p:nvPr>
            <p:ph type="ftr" sz="quarter" idx="14"/>
          </p:nvPr>
        </p:nvSpPr>
        <p:spPr/>
        <p:txBody>
          <a:bodyPr/>
          <a:lstStyle/>
          <a:p>
            <a:pPr>
              <a:defRPr/>
            </a:pPr>
            <a:r>
              <a:rPr lang="en-GB" dirty="0" smtClean="0">
                <a:solidFill>
                  <a:srgbClr val="5F5F5F"/>
                </a:solidFill>
              </a:rPr>
              <a:t>Title, Location, Date</a:t>
            </a:r>
            <a:endParaRPr lang="en-GB" dirty="0">
              <a:solidFill>
                <a:srgbClr val="5F5F5F"/>
              </a:solidFill>
            </a:endParaRPr>
          </a:p>
        </p:txBody>
      </p:sp>
      <p:sp>
        <p:nvSpPr>
          <p:cNvPr id="5" name="灯片编号占位符 4"/>
          <p:cNvSpPr>
            <a:spLocks noGrp="1"/>
          </p:cNvSpPr>
          <p:nvPr>
            <p:ph type="sldNum" sz="quarter" idx="15"/>
          </p:nvPr>
        </p:nvSpPr>
        <p:spPr/>
        <p:txBody>
          <a:bodyPr/>
          <a:lstStyle/>
          <a:p>
            <a:pPr>
              <a:defRPr/>
            </a:pPr>
            <a:fld id="{0ABDD858-6339-4868-A6D7-A5B75D98B8E2}" type="slidenum">
              <a:rPr lang="en-GB" smtClean="0">
                <a:solidFill>
                  <a:srgbClr val="5F5F5F"/>
                </a:solidFill>
              </a:rPr>
              <a:pPr>
                <a:defRPr/>
              </a:pPr>
              <a:t>28</a:t>
            </a:fld>
            <a:endParaRPr lang="en-GB" dirty="0">
              <a:solidFill>
                <a:srgbClr val="5F5F5F"/>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val="903880737"/>
              </p:ext>
            </p:extLst>
          </p:nvPr>
        </p:nvGraphicFramePr>
        <p:xfrm>
          <a:off x="1115616" y="1645511"/>
          <a:ext cx="7416824" cy="4231761"/>
        </p:xfrm>
        <a:graphic>
          <a:graphicData uri="http://schemas.openxmlformats.org/drawingml/2006/table">
            <a:tbl>
              <a:tblPr firstRow="1" firstCol="1" bandRow="1">
                <a:tableStyleId>{5C22544A-7EE6-4342-B048-85BDC9FD1C3A}</a:tableStyleId>
              </a:tblPr>
              <a:tblGrid>
                <a:gridCol w="689003"/>
                <a:gridCol w="3055413"/>
                <a:gridCol w="1800200"/>
                <a:gridCol w="864096"/>
                <a:gridCol w="1008112"/>
              </a:tblGrid>
              <a:tr h="409039">
                <a:tc>
                  <a:txBody>
                    <a:bodyPr/>
                    <a:lstStyle/>
                    <a:p>
                      <a:endParaRPr lang="zh-CN" sz="1000" dirty="0">
                        <a:solidFill>
                          <a:schemeClr val="tx1"/>
                        </a:solidFill>
                        <a:effectLst/>
                        <a:latin typeface="Times New Roman" panose="02020603050405020304" pitchFamily="18" charset="0"/>
                      </a:endParaRPr>
                    </a:p>
                  </a:txBody>
                  <a:tcPr marL="68580" marR="68580" marT="0" marB="0" anchor="b"/>
                </a:tc>
                <a:tc>
                  <a:txBody>
                    <a:bodyPr/>
                    <a:lstStyle/>
                    <a:p>
                      <a:pPr algn="ctr">
                        <a:spcAft>
                          <a:spcPts val="0"/>
                        </a:spcAft>
                      </a:pPr>
                      <a:r>
                        <a:rPr lang="en-US" sz="1200" dirty="0" smtClean="0">
                          <a:solidFill>
                            <a:schemeClr val="tx1"/>
                          </a:solidFill>
                          <a:effectLst/>
                        </a:rPr>
                        <a:t>Kits</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sz="1200" dirty="0">
                          <a:solidFill>
                            <a:schemeClr val="tx1"/>
                          </a:solidFill>
                          <a:effectLst/>
                        </a:rPr>
                        <a:t>Company &amp; Cat. #</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200" dirty="0" smtClean="0">
                          <a:solidFill>
                            <a:schemeClr val="tx1"/>
                          </a:solidFill>
                          <a:effectLst/>
                          <a:latin typeface="Times New Roman" panose="02020603050405020304" pitchFamily="18" charset="0"/>
                          <a:ea typeface="宋体" panose="02010600030101010101" pitchFamily="2" charset="-122"/>
                        </a:rPr>
                        <a:t>Price</a:t>
                      </a:r>
                    </a:p>
                    <a:p>
                      <a:pPr algn="ctr">
                        <a:spcAft>
                          <a:spcPts val="0"/>
                        </a:spcAft>
                      </a:pPr>
                      <a:r>
                        <a:rPr lang="en-US" altLang="zh-CN" sz="1200" dirty="0" smtClean="0">
                          <a:solidFill>
                            <a:schemeClr val="tx1"/>
                          </a:solidFill>
                          <a:effectLst/>
                          <a:latin typeface="Times New Roman" panose="02020603050405020304" pitchFamily="18" charset="0"/>
                          <a:ea typeface="宋体" panose="02010600030101010101" pitchFamily="2" charset="-122"/>
                        </a:rPr>
                        <a:t> (RMB)</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200" dirty="0" smtClean="0">
                          <a:solidFill>
                            <a:schemeClr val="tx1"/>
                          </a:solidFill>
                          <a:effectLst/>
                          <a:latin typeface="Times New Roman" panose="02020603050405020304" pitchFamily="18" charset="0"/>
                          <a:ea typeface="宋体" panose="02010600030101010101" pitchFamily="2" charset="-122"/>
                        </a:rPr>
                        <a:t>Discount</a:t>
                      </a:r>
                      <a:r>
                        <a:rPr lang="en-US" altLang="zh-CN" sz="1200" baseline="0" dirty="0" smtClean="0">
                          <a:solidFill>
                            <a:schemeClr val="tx1"/>
                          </a:solidFill>
                          <a:effectLst/>
                          <a:latin typeface="Times New Roman" panose="02020603050405020304" pitchFamily="18" charset="0"/>
                          <a:ea typeface="宋体" panose="02010600030101010101" pitchFamily="2" charset="-122"/>
                        </a:rPr>
                        <a:t> (RMB)</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r>
              <a:tr h="467123">
                <a:tc>
                  <a:txBody>
                    <a:bodyPr/>
                    <a:lstStyle/>
                    <a:p>
                      <a:pPr algn="ctr">
                        <a:spcAft>
                          <a:spcPts val="0"/>
                        </a:spcAft>
                      </a:pPr>
                      <a:r>
                        <a:rPr lang="en-US" sz="1200" dirty="0">
                          <a:solidFill>
                            <a:schemeClr val="tx1"/>
                          </a:solidFill>
                          <a:effectLst/>
                        </a:rPr>
                        <a:t>1</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200" dirty="0" err="1" smtClean="0">
                          <a:solidFill>
                            <a:schemeClr val="tx1"/>
                          </a:solidFill>
                          <a:effectLst/>
                        </a:rPr>
                        <a:t>QIAamp</a:t>
                      </a:r>
                      <a:r>
                        <a:rPr lang="en-US" altLang="zh-CN" sz="1200" dirty="0" smtClean="0">
                          <a:solidFill>
                            <a:schemeClr val="tx1"/>
                          </a:solidFill>
                          <a:effectLst/>
                        </a:rPr>
                        <a:t> DNA FFPE Tissue Kit</a:t>
                      </a:r>
                    </a:p>
                    <a:p>
                      <a:pPr algn="ctr">
                        <a:spcAft>
                          <a:spcPts val="0"/>
                        </a:spcAft>
                      </a:pPr>
                      <a:r>
                        <a:rPr lang="en-US" altLang="zh-CN" sz="1200" dirty="0" smtClean="0">
                          <a:solidFill>
                            <a:schemeClr val="tx1"/>
                          </a:solidFill>
                          <a:effectLst/>
                        </a:rPr>
                        <a:t>(50 samples)</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en-US" sz="1200" dirty="0" smtClean="0">
                          <a:solidFill>
                            <a:schemeClr val="tx1"/>
                          </a:solidFill>
                          <a:effectLst/>
                        </a:rPr>
                        <a:t>Qiagen-</a:t>
                      </a:r>
                      <a:r>
                        <a:rPr lang="en-US" sz="1200" baseline="0" dirty="0" smtClean="0">
                          <a:solidFill>
                            <a:schemeClr val="tx1"/>
                          </a:solidFill>
                          <a:effectLst/>
                        </a:rPr>
                        <a:t>56404</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200" kern="1200" dirty="0" smtClean="0">
                          <a:solidFill>
                            <a:schemeClr val="tx1"/>
                          </a:solidFill>
                          <a:effectLst/>
                          <a:latin typeface="+mn-lt"/>
                          <a:ea typeface="+mn-ea"/>
                          <a:cs typeface="+mn-cs"/>
                        </a:rPr>
                        <a:t>2590</a:t>
                      </a:r>
                      <a:endParaRPr lang="zh-CN" sz="1200" kern="1200" dirty="0">
                        <a:solidFill>
                          <a:schemeClr val="tx1"/>
                        </a:solidFill>
                        <a:effectLst/>
                        <a:latin typeface="+mn-lt"/>
                        <a:ea typeface="+mn-ea"/>
                        <a:cs typeface="+mn-cs"/>
                      </a:endParaRPr>
                    </a:p>
                  </a:txBody>
                  <a:tcPr marL="68580" marR="68580" marT="0" marB="0" anchor="ctr"/>
                </a:tc>
                <a:tc>
                  <a:txBody>
                    <a:bodyPr/>
                    <a:lstStyle/>
                    <a:p>
                      <a:pPr algn="ctr">
                        <a:spcAft>
                          <a:spcPts val="0"/>
                        </a:spcAft>
                      </a:pPr>
                      <a:r>
                        <a:rPr lang="en-US" altLang="zh-CN" sz="1200" kern="1200" dirty="0" smtClean="0">
                          <a:solidFill>
                            <a:schemeClr val="tx1"/>
                          </a:solidFill>
                          <a:effectLst/>
                          <a:latin typeface="+mn-lt"/>
                          <a:ea typeface="+mn-ea"/>
                          <a:cs typeface="+mn-cs"/>
                        </a:rPr>
                        <a:t>1683.5</a:t>
                      </a:r>
                      <a:endParaRPr lang="zh-CN" sz="1200" kern="1200" dirty="0">
                        <a:solidFill>
                          <a:schemeClr val="tx1"/>
                        </a:solidFill>
                        <a:effectLst/>
                        <a:latin typeface="+mn-lt"/>
                        <a:ea typeface="+mn-ea"/>
                        <a:cs typeface="+mn-cs"/>
                      </a:endParaRPr>
                    </a:p>
                  </a:txBody>
                  <a:tcPr marL="68580" marR="68580" marT="0" marB="0" anchor="ctr"/>
                </a:tc>
              </a:tr>
              <a:tr h="467123">
                <a:tc>
                  <a:txBody>
                    <a:bodyPr/>
                    <a:lstStyle/>
                    <a:p>
                      <a:pPr algn="ctr">
                        <a:spcAft>
                          <a:spcPts val="0"/>
                        </a:spcAft>
                      </a:pPr>
                      <a:r>
                        <a:rPr lang="en-US" altLang="zh-CN" sz="1200" dirty="0" smtClean="0">
                          <a:solidFill>
                            <a:schemeClr val="tx1"/>
                          </a:solidFill>
                          <a:effectLst/>
                          <a:latin typeface="Times New Roman" panose="02020603050405020304" pitchFamily="18" charset="0"/>
                          <a:ea typeface="宋体" panose="02010600030101010101" pitchFamily="2" charset="-122"/>
                        </a:rPr>
                        <a:t>2</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dk1"/>
                          </a:solidFill>
                          <a:effectLst/>
                          <a:latin typeface="+mn-lt"/>
                          <a:ea typeface="+mn-ea"/>
                          <a:cs typeface="+mn-cs"/>
                        </a:rPr>
                        <a:t>GeneRead</a:t>
                      </a:r>
                      <a:r>
                        <a:rPr lang="en-US" altLang="zh-CN" sz="1200" kern="1200" dirty="0" smtClean="0">
                          <a:solidFill>
                            <a:schemeClr val="dk1"/>
                          </a:solidFill>
                          <a:effectLst/>
                          <a:latin typeface="+mn-lt"/>
                          <a:ea typeface="+mn-ea"/>
                          <a:cs typeface="+mn-cs"/>
                        </a:rPr>
                        <a:t> DNA </a:t>
                      </a:r>
                      <a:r>
                        <a:rPr lang="en-US" altLang="zh-CN" sz="1200" kern="1200" dirty="0" err="1" smtClean="0">
                          <a:solidFill>
                            <a:schemeClr val="dk1"/>
                          </a:solidFill>
                          <a:effectLst/>
                          <a:latin typeface="+mn-lt"/>
                          <a:ea typeface="+mn-ea"/>
                          <a:cs typeface="+mn-cs"/>
                        </a:rPr>
                        <a:t>QuantiMIZE</a:t>
                      </a:r>
                      <a:r>
                        <a:rPr lang="en-US" altLang="zh-CN" sz="1200" kern="1200" dirty="0" smtClean="0">
                          <a:solidFill>
                            <a:schemeClr val="dk1"/>
                          </a:solidFill>
                          <a:effectLst/>
                          <a:latin typeface="+mn-lt"/>
                          <a:ea typeface="+mn-ea"/>
                          <a:cs typeface="+mn-cs"/>
                        </a:rPr>
                        <a:t> Assay</a:t>
                      </a:r>
                      <a:r>
                        <a:rPr lang="en-US" altLang="zh-CN" sz="1200" kern="1200" baseline="0" dirty="0" smtClean="0">
                          <a:solidFill>
                            <a:schemeClr val="dk1"/>
                          </a:solidFill>
                          <a:effectLst/>
                          <a:latin typeface="+mn-lt"/>
                          <a:ea typeface="+mn-ea"/>
                          <a:cs typeface="+mn-cs"/>
                        </a:rPr>
                        <a:t> </a:t>
                      </a:r>
                      <a:r>
                        <a:rPr lang="en-US" altLang="zh-CN" sz="1200" kern="1200" dirty="0" smtClean="0">
                          <a:solidFill>
                            <a:schemeClr val="dk1"/>
                          </a:solidFill>
                          <a:effectLst/>
                          <a:latin typeface="+mn-lt"/>
                          <a:ea typeface="+mn-ea"/>
                          <a:cs typeface="+mn-cs"/>
                        </a:rPr>
                        <a:t>Kit(FFPE)</a:t>
                      </a:r>
                      <a:r>
                        <a:rPr lang="en-US" altLang="zh-CN" sz="1200" kern="1200" baseline="0" dirty="0" smtClean="0">
                          <a:solidFill>
                            <a:schemeClr val="dk1"/>
                          </a:solidFill>
                          <a:effectLst/>
                          <a:latin typeface="+mn-lt"/>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dk1"/>
                          </a:solidFill>
                          <a:effectLst/>
                          <a:latin typeface="+mn-lt"/>
                          <a:ea typeface="+mn-ea"/>
                          <a:cs typeface="+mn-cs"/>
                        </a:rPr>
                        <a:t>(400 reactions)</a:t>
                      </a:r>
                      <a:endParaRPr lang="en-US" altLang="zh-CN" sz="1200" kern="1200" dirty="0" smtClean="0">
                        <a:solidFill>
                          <a:schemeClr val="dk1"/>
                        </a:solidFill>
                        <a:effectLst/>
                        <a:latin typeface="+mn-lt"/>
                        <a:ea typeface="+mn-ea"/>
                        <a:cs typeface="+mn-cs"/>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effectLst/>
                        </a:rPr>
                        <a:t>Qiagen-</a:t>
                      </a:r>
                      <a:r>
                        <a:rPr lang="en-US" altLang="zh-CN" sz="1200" baseline="0" dirty="0" smtClean="0">
                          <a:effectLst/>
                        </a:rPr>
                        <a:t>180654</a:t>
                      </a:r>
                      <a:endParaRPr lang="zh-CN" altLang="zh-CN" sz="1200" dirty="0" smtClean="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200" kern="1200" dirty="0" smtClean="0">
                          <a:solidFill>
                            <a:schemeClr val="tx1"/>
                          </a:solidFill>
                          <a:effectLst/>
                          <a:latin typeface="+mn-lt"/>
                          <a:ea typeface="+mn-ea"/>
                          <a:cs typeface="+mn-cs"/>
                        </a:rPr>
                        <a:t>2190</a:t>
                      </a:r>
                      <a:endParaRPr lang="zh-CN" sz="1200" kern="1200" dirty="0">
                        <a:solidFill>
                          <a:schemeClr val="tx1"/>
                        </a:solidFill>
                        <a:effectLst/>
                        <a:latin typeface="+mn-lt"/>
                        <a:ea typeface="+mn-ea"/>
                        <a:cs typeface="+mn-cs"/>
                      </a:endParaRPr>
                    </a:p>
                  </a:txBody>
                  <a:tcPr marL="68580" marR="68580" marT="0" marB="0" anchor="ctr"/>
                </a:tc>
                <a:tc>
                  <a:txBody>
                    <a:bodyPr/>
                    <a:lstStyle/>
                    <a:p>
                      <a:pPr algn="ctr">
                        <a:spcAft>
                          <a:spcPts val="0"/>
                        </a:spcAft>
                      </a:pPr>
                      <a:r>
                        <a:rPr lang="en-US" altLang="zh-CN" sz="1200" kern="1200" dirty="0" smtClean="0">
                          <a:solidFill>
                            <a:schemeClr val="tx1"/>
                          </a:solidFill>
                          <a:effectLst/>
                          <a:latin typeface="+mn-lt"/>
                          <a:ea typeface="+mn-ea"/>
                          <a:cs typeface="+mn-cs"/>
                        </a:rPr>
                        <a:t>1423.5</a:t>
                      </a:r>
                      <a:endParaRPr lang="zh-CN" sz="1200" kern="1200" dirty="0">
                        <a:solidFill>
                          <a:schemeClr val="tx1"/>
                        </a:solidFill>
                        <a:effectLst/>
                        <a:latin typeface="+mn-lt"/>
                        <a:ea typeface="+mn-ea"/>
                        <a:cs typeface="+mn-cs"/>
                      </a:endParaRPr>
                    </a:p>
                  </a:txBody>
                  <a:tcPr marL="68580" marR="68580" marT="0" marB="0" anchor="ctr"/>
                </a:tc>
              </a:tr>
              <a:tr h="491990">
                <a:tc>
                  <a:txBody>
                    <a:bodyPr/>
                    <a:lstStyle/>
                    <a:p>
                      <a:pPr algn="ctr">
                        <a:spcAft>
                          <a:spcPts val="0"/>
                        </a:spcAft>
                      </a:pPr>
                      <a:r>
                        <a:rPr lang="en-US" sz="1200" dirty="0" smtClean="0">
                          <a:solidFill>
                            <a:schemeClr val="tx1"/>
                          </a:solidFill>
                          <a:effectLst/>
                        </a:rPr>
                        <a:t>3</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r>
                        <a:rPr lang="en-US" altLang="zh-CN" sz="1200" kern="1200" dirty="0" smtClean="0">
                          <a:solidFill>
                            <a:schemeClr val="tx1"/>
                          </a:solidFill>
                          <a:effectLst/>
                          <a:latin typeface="+mn-lt"/>
                          <a:ea typeface="+mn-ea"/>
                          <a:cs typeface="+mn-cs"/>
                        </a:rPr>
                        <a:t>Human BRCA1 and BRCA2 Panel</a:t>
                      </a:r>
                    </a:p>
                    <a:p>
                      <a:pPr algn="ctr"/>
                      <a:r>
                        <a:rPr lang="en-US" altLang="zh-CN" sz="1200" kern="1200" dirty="0" smtClean="0">
                          <a:solidFill>
                            <a:schemeClr val="tx1"/>
                          </a:solidFill>
                          <a:effectLst/>
                          <a:latin typeface="+mn-lt"/>
                          <a:ea typeface="+mn-ea"/>
                          <a:cs typeface="+mn-cs"/>
                        </a:rPr>
                        <a:t>(12 samples)</a:t>
                      </a: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Qiagen-NGHS-102X</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6260</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4069</a:t>
                      </a:r>
                    </a:p>
                  </a:txBody>
                  <a:tcPr marL="0" marR="0" marT="0" marB="0" anchor="ctr"/>
                </a:tc>
              </a:tr>
              <a:tr h="614201">
                <a:tc>
                  <a:txBody>
                    <a:bodyPr/>
                    <a:lstStyle/>
                    <a:p>
                      <a:pPr marL="0" algn="ctr" defTabSz="914400" rtl="0" eaLnBrk="1" latinLnBrk="0" hangingPunct="1">
                        <a:spcAft>
                          <a:spcPts val="0"/>
                        </a:spcAft>
                      </a:pPr>
                      <a:r>
                        <a:rPr lang="en-US" altLang="zh-CN" sz="1200" b="1" kern="1200" dirty="0" smtClean="0">
                          <a:solidFill>
                            <a:schemeClr val="tx1"/>
                          </a:solidFill>
                          <a:effectLst/>
                          <a:latin typeface="+mn-lt"/>
                          <a:ea typeface="+mn-ea"/>
                          <a:cs typeface="+mn-cs"/>
                        </a:rPr>
                        <a:t>3</a:t>
                      </a:r>
                      <a:endParaRPr lang="zh-CN" altLang="en-US" sz="1200" b="1" kern="1200" dirty="0">
                        <a:solidFill>
                          <a:schemeClr val="tx1"/>
                        </a:solidFill>
                        <a:effectLst/>
                        <a:latin typeface="+mn-lt"/>
                        <a:ea typeface="+mn-ea"/>
                        <a:cs typeface="+mn-cs"/>
                      </a:endParaRPr>
                    </a:p>
                  </a:txBody>
                  <a:tcPr marL="68580" marR="68580" marT="0" marB="0" anchor="ctr"/>
                </a:tc>
                <a:tc>
                  <a:txBody>
                    <a:bodyPr/>
                    <a:lstStyle/>
                    <a:p>
                      <a:pPr marL="0" algn="ctr" defTabSz="914400" rtl="0" eaLnBrk="1" latinLnBrk="0" hangingPunct="1">
                        <a:spcAft>
                          <a:spcPts val="0"/>
                        </a:spcAft>
                      </a:pPr>
                      <a:r>
                        <a:rPr lang="en-US" altLang="zh-CN" sz="1200" kern="1200" dirty="0" err="1" smtClean="0">
                          <a:solidFill>
                            <a:schemeClr val="tx1"/>
                          </a:solidFill>
                          <a:effectLst/>
                          <a:latin typeface="+mn-lt"/>
                          <a:ea typeface="+mn-ea"/>
                          <a:cs typeface="+mn-cs"/>
                        </a:rPr>
                        <a:t>GeneRead</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DNAseq</a:t>
                      </a:r>
                      <a:r>
                        <a:rPr lang="en-US" altLang="zh-CN" sz="1200" kern="1200" dirty="0" smtClean="0">
                          <a:solidFill>
                            <a:schemeClr val="tx1"/>
                          </a:solidFill>
                          <a:effectLst/>
                          <a:latin typeface="+mn-lt"/>
                          <a:ea typeface="+mn-ea"/>
                          <a:cs typeface="+mn-cs"/>
                        </a:rPr>
                        <a:t> Panel PCR Kit V2 (12/96 samples) </a:t>
                      </a:r>
                      <a:endParaRPr lang="zh-CN" altLang="en-US" sz="1200" kern="1200" dirty="0">
                        <a:solidFill>
                          <a:schemeClr val="tx1"/>
                        </a:solidFill>
                        <a:effectLst/>
                        <a:latin typeface="+mn-lt"/>
                        <a:ea typeface="+mn-ea"/>
                        <a:cs typeface="+mn-cs"/>
                      </a:endParaRPr>
                    </a:p>
                  </a:txBody>
                  <a:tcPr marL="68580" marR="68580" marT="0" marB="0" anchor="ctr"/>
                </a:tc>
                <a:tc>
                  <a:txBody>
                    <a:bodyPr/>
                    <a:lstStyle/>
                    <a:p>
                      <a:pPr marL="0" algn="l" defTabSz="914400" rtl="0" eaLnBrk="1" latinLnBrk="0" hangingPunct="1">
                        <a:spcAft>
                          <a:spcPts val="0"/>
                        </a:spcAft>
                      </a:pPr>
                      <a:r>
                        <a:rPr lang="en-US" altLang="zh-CN" sz="1200" kern="1200" dirty="0" smtClean="0">
                          <a:solidFill>
                            <a:schemeClr val="tx1"/>
                          </a:solidFill>
                          <a:effectLst/>
                          <a:latin typeface="+mn-lt"/>
                          <a:ea typeface="+mn-ea"/>
                          <a:cs typeface="+mn-cs"/>
                        </a:rPr>
                        <a:t>  Qiagen-181940/181942</a:t>
                      </a:r>
                      <a:endParaRPr lang="zh-CN" altLang="en-US" sz="1200" kern="1200" dirty="0">
                        <a:solidFill>
                          <a:schemeClr val="tx1"/>
                        </a:solidFill>
                        <a:effectLst/>
                        <a:latin typeface="+mn-lt"/>
                        <a:ea typeface="+mn-ea"/>
                        <a:cs typeface="+mn-cs"/>
                      </a:endParaRPr>
                    </a:p>
                  </a:txBody>
                  <a:tcPr marL="0" marR="0" marT="0" marB="0" anchor="ctr"/>
                </a:tc>
                <a:tc>
                  <a:txBody>
                    <a:bodyPr/>
                    <a:lstStyle/>
                    <a:p>
                      <a:pPr marL="0" algn="ctr" defTabSz="914400" rtl="0" eaLnBrk="1" latinLnBrk="0" hangingPunct="1">
                        <a:spcAft>
                          <a:spcPts val="0"/>
                        </a:spcAft>
                      </a:pPr>
                      <a:r>
                        <a:rPr lang="en-US" altLang="zh-CN" sz="1200" kern="1200" dirty="0" smtClean="0">
                          <a:solidFill>
                            <a:schemeClr val="tx1"/>
                          </a:solidFill>
                          <a:effectLst/>
                          <a:latin typeface="+mn-lt"/>
                          <a:ea typeface="+mn-ea"/>
                          <a:cs typeface="+mn-cs"/>
                        </a:rPr>
                        <a:t>2080/12,769</a:t>
                      </a:r>
                      <a:endParaRPr lang="zh-CN" altLang="en-US" sz="1200" kern="1200" dirty="0">
                        <a:solidFill>
                          <a:schemeClr val="tx1"/>
                        </a:solidFill>
                        <a:effectLst/>
                        <a:latin typeface="+mn-lt"/>
                        <a:ea typeface="+mn-ea"/>
                        <a:cs typeface="+mn-cs"/>
                      </a:endParaRPr>
                    </a:p>
                  </a:txBody>
                  <a:tcPr marL="0" marR="0" marT="0" marB="0" anchor="ctr"/>
                </a:tc>
                <a:tc>
                  <a:txBody>
                    <a:bodyPr/>
                    <a:lstStyle/>
                    <a:p>
                      <a:pPr marL="0" algn="ctr" defTabSz="914400" rtl="0" eaLnBrk="1" latinLnBrk="0" hangingPunct="1">
                        <a:spcAft>
                          <a:spcPts val="0"/>
                        </a:spcAft>
                      </a:pPr>
                      <a:r>
                        <a:rPr lang="en-US" altLang="zh-CN" sz="1200" kern="1200" dirty="0" smtClean="0">
                          <a:solidFill>
                            <a:schemeClr val="tx1"/>
                          </a:solidFill>
                          <a:effectLst/>
                          <a:latin typeface="+mn-lt"/>
                          <a:ea typeface="+mn-ea"/>
                          <a:cs typeface="+mn-cs"/>
                        </a:rPr>
                        <a:t>1352/8,300</a:t>
                      </a:r>
                      <a:endParaRPr lang="zh-CN" altLang="en-US" sz="1200" kern="1200" dirty="0">
                        <a:solidFill>
                          <a:schemeClr val="tx1"/>
                        </a:solidFill>
                        <a:effectLst/>
                        <a:latin typeface="+mn-lt"/>
                        <a:ea typeface="+mn-ea"/>
                        <a:cs typeface="+mn-cs"/>
                      </a:endParaRPr>
                    </a:p>
                  </a:txBody>
                  <a:tcPr marL="0" marR="0" marT="0" marB="0" anchor="ctr"/>
                </a:tc>
              </a:tr>
              <a:tr h="533752">
                <a:tc rowSpan="2">
                  <a:txBody>
                    <a:bodyPr/>
                    <a:lstStyle/>
                    <a:p>
                      <a:pPr algn="ctr">
                        <a:spcAft>
                          <a:spcPts val="0"/>
                        </a:spcAft>
                      </a:pPr>
                      <a:r>
                        <a:rPr lang="en-US" altLang="zh-CN" sz="1200" dirty="0" smtClean="0">
                          <a:solidFill>
                            <a:schemeClr val="tx1"/>
                          </a:solidFill>
                          <a:effectLst/>
                          <a:latin typeface="Times New Roman" panose="02020603050405020304" pitchFamily="18" charset="0"/>
                          <a:ea typeface="宋体" panose="02010600030101010101" pitchFamily="2" charset="-122"/>
                        </a:rPr>
                        <a:t>5</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Ion PGM Sequencer/Proton Library Prep: </a:t>
                      </a:r>
                      <a:r>
                        <a:rPr lang="en-US" altLang="zh-CN" sz="1200" kern="1200" dirty="0" err="1" smtClean="0">
                          <a:solidFill>
                            <a:schemeClr val="tx1"/>
                          </a:solidFill>
                          <a:effectLst/>
                          <a:latin typeface="+mn-lt"/>
                          <a:ea typeface="+mn-ea"/>
                          <a:cs typeface="+mn-cs"/>
                        </a:rPr>
                        <a:t>GeneRead</a:t>
                      </a:r>
                      <a:r>
                        <a:rPr lang="en-US" altLang="zh-CN" sz="1200" kern="1200" dirty="0" smtClean="0">
                          <a:solidFill>
                            <a:schemeClr val="tx1"/>
                          </a:solidFill>
                          <a:effectLst/>
                          <a:latin typeface="+mn-lt"/>
                          <a:ea typeface="+mn-ea"/>
                          <a:cs typeface="+mn-cs"/>
                        </a:rPr>
                        <a:t> DNA Library L Core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Kit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(12 reactions)</a:t>
                      </a: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Qiagen-180462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3030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1969.5</a:t>
                      </a:r>
                    </a:p>
                  </a:txBody>
                  <a:tcPr/>
                </a:tc>
              </a:tr>
              <a:tr h="576064">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Illumina</a:t>
                      </a:r>
                      <a:r>
                        <a:rPr lang="en-US" altLang="zh-CN" sz="1200" kern="1200" dirty="0" smtClean="0">
                          <a:solidFill>
                            <a:schemeClr val="tx1"/>
                          </a:solidFill>
                          <a:effectLst/>
                          <a:latin typeface="+mn-lt"/>
                          <a:ea typeface="+mn-ea"/>
                          <a:cs typeface="+mn-cs"/>
                        </a:rPr>
                        <a:t> Library Prep:</a:t>
                      </a:r>
                      <a:r>
                        <a:rPr lang="en-US" altLang="zh-CN" sz="1200" kern="1200" baseline="0" dirty="0" smtClean="0">
                          <a:solidFill>
                            <a:schemeClr val="tx1"/>
                          </a:solidFill>
                          <a:effectLst/>
                          <a:latin typeface="+mn-lt"/>
                          <a:ea typeface="+mn-ea"/>
                          <a:cs typeface="+mn-cs"/>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GeneRead</a:t>
                      </a:r>
                      <a:r>
                        <a:rPr lang="en-US" altLang="zh-CN" sz="1200" kern="1200" dirty="0" smtClean="0">
                          <a:solidFill>
                            <a:schemeClr val="tx1"/>
                          </a:solidFill>
                          <a:effectLst/>
                          <a:latin typeface="+mn-lt"/>
                          <a:ea typeface="+mn-ea"/>
                          <a:cs typeface="+mn-cs"/>
                        </a:rPr>
                        <a:t> DNA Library I Core Kit</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(12 reactions)</a:t>
                      </a: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Qiagen-180432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3030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1969.5</a:t>
                      </a:r>
                    </a:p>
                  </a:txBody>
                  <a:tcPr/>
                </a:tc>
              </a:tr>
              <a:tr h="576064">
                <a:tc>
                  <a:txBody>
                    <a:bodyPr/>
                    <a:lstStyle/>
                    <a:p>
                      <a:pPr algn="ctr">
                        <a:spcAft>
                          <a:spcPts val="0"/>
                        </a:spcAft>
                      </a:pPr>
                      <a:r>
                        <a:rPr lang="en-US" altLang="zh-CN" sz="1200" dirty="0" smtClean="0">
                          <a:solidFill>
                            <a:schemeClr val="tx1"/>
                          </a:solidFill>
                          <a:effectLst/>
                          <a:latin typeface="Times New Roman" panose="02020603050405020304" pitchFamily="18" charset="0"/>
                          <a:ea typeface="宋体" panose="02010600030101010101" pitchFamily="2" charset="-122"/>
                        </a:rPr>
                        <a:t>6</a:t>
                      </a:r>
                      <a:endParaRPr lang="zh-CN" sz="12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GeneRead</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DNAseq</a:t>
                      </a:r>
                      <a:r>
                        <a:rPr lang="en-US" altLang="zh-CN" sz="1200" kern="1200" dirty="0" smtClean="0">
                          <a:solidFill>
                            <a:schemeClr val="tx1"/>
                          </a:solidFill>
                          <a:effectLst/>
                          <a:latin typeface="+mn-lt"/>
                          <a:ea typeface="+mn-ea"/>
                          <a:cs typeface="+mn-cs"/>
                        </a:rPr>
                        <a:t> Library Quant Assay(</a:t>
                      </a:r>
                      <a:r>
                        <a:rPr lang="en-US" altLang="zh-CN" sz="1200" kern="1200" dirty="0" smtClean="0">
                          <a:solidFill>
                            <a:srgbClr val="FF0000"/>
                          </a:solidFill>
                          <a:effectLst/>
                          <a:latin typeface="+mn-lt"/>
                          <a:ea typeface="+mn-ea"/>
                          <a:cs typeface="+mn-cs"/>
                        </a:rPr>
                        <a:t>optional</a:t>
                      </a:r>
                      <a:r>
                        <a:rPr lang="en-US" altLang="zh-CN" sz="1200" kern="1200" dirty="0" smtClean="0">
                          <a:solidFill>
                            <a:schemeClr val="tx1"/>
                          </a:solidFill>
                          <a:effectLst/>
                          <a:latin typeface="+mn-lt"/>
                          <a:ea typeface="+mn-ea"/>
                          <a:cs typeface="+mn-cs"/>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(500 reactions)</a:t>
                      </a: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Qiagen-180612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5630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3659.5</a:t>
                      </a:r>
                    </a:p>
                  </a:txBody>
                  <a:tcPr/>
                </a:tc>
              </a:tr>
            </a:tbl>
          </a:graphicData>
        </a:graphic>
      </p:graphicFrame>
    </p:spTree>
    <p:extLst>
      <p:ext uri="{BB962C8B-B14F-4D97-AF65-F5344CB8AC3E}">
        <p14:creationId xmlns:p14="http://schemas.microsoft.com/office/powerpoint/2010/main" val="256070715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800" b="1" dirty="0" err="1"/>
              <a:t>GeneRead</a:t>
            </a:r>
            <a:r>
              <a:rPr lang="en-US" altLang="zh-CN" sz="1800" b="1" dirty="0"/>
              <a:t> </a:t>
            </a:r>
            <a:r>
              <a:rPr lang="en-US" altLang="zh-CN" sz="1800" b="1" dirty="0" err="1"/>
              <a:t>DNAseq</a:t>
            </a:r>
            <a:r>
              <a:rPr lang="en-US" altLang="zh-CN" sz="1800" b="1" dirty="0"/>
              <a:t> </a:t>
            </a:r>
            <a:r>
              <a:rPr lang="en-US" altLang="zh-CN" sz="1800" b="1" i="1" dirty="0"/>
              <a:t>BRCA1</a:t>
            </a:r>
            <a:r>
              <a:rPr lang="en-US" altLang="zh-CN" sz="1800" b="1" dirty="0"/>
              <a:t> and </a:t>
            </a:r>
            <a:r>
              <a:rPr lang="en-US" altLang="zh-CN" sz="1800" b="1" i="1" dirty="0"/>
              <a:t>BRCA2</a:t>
            </a:r>
            <a:r>
              <a:rPr lang="en-US" altLang="zh-CN" sz="1800" b="1" dirty="0"/>
              <a:t> Panel</a:t>
            </a:r>
            <a:endParaRPr lang="zh-CN" altLang="en-US" sz="1800" b="1" dirty="0">
              <a:solidFill>
                <a:schemeClr val="tx1"/>
              </a:solidFill>
            </a:endParaRPr>
          </a:p>
        </p:txBody>
      </p:sp>
      <p:sp>
        <p:nvSpPr>
          <p:cNvPr id="3" name="文本占位符 2"/>
          <p:cNvSpPr>
            <a:spLocks noGrp="1"/>
          </p:cNvSpPr>
          <p:nvPr>
            <p:ph type="body" sz="quarter" idx="13"/>
          </p:nvPr>
        </p:nvSpPr>
        <p:spPr/>
        <p:txBody>
          <a:bodyPr/>
          <a:lstStyle/>
          <a:p>
            <a:r>
              <a:rPr lang="en-US" altLang="zh-CN" dirty="0" smtClean="0"/>
              <a:t>Unit cost</a:t>
            </a:r>
            <a:endParaRPr lang="zh-CN" altLang="en-US" dirty="0"/>
          </a:p>
        </p:txBody>
      </p:sp>
      <p:sp>
        <p:nvSpPr>
          <p:cNvPr id="4" name="页脚占位符 3"/>
          <p:cNvSpPr>
            <a:spLocks noGrp="1"/>
          </p:cNvSpPr>
          <p:nvPr>
            <p:ph type="ftr" sz="quarter" idx="14"/>
          </p:nvPr>
        </p:nvSpPr>
        <p:spPr/>
        <p:txBody>
          <a:bodyPr/>
          <a:lstStyle/>
          <a:p>
            <a:pPr>
              <a:defRPr/>
            </a:pPr>
            <a:r>
              <a:rPr lang="en-GB" dirty="0" smtClean="0">
                <a:solidFill>
                  <a:srgbClr val="5F5F5F"/>
                </a:solidFill>
              </a:rPr>
              <a:t>Title, Location, Date</a:t>
            </a:r>
            <a:endParaRPr lang="en-GB" dirty="0">
              <a:solidFill>
                <a:srgbClr val="5F5F5F"/>
              </a:solidFill>
            </a:endParaRPr>
          </a:p>
        </p:txBody>
      </p:sp>
      <p:sp>
        <p:nvSpPr>
          <p:cNvPr id="5" name="灯片编号占位符 4"/>
          <p:cNvSpPr>
            <a:spLocks noGrp="1"/>
          </p:cNvSpPr>
          <p:nvPr>
            <p:ph type="sldNum" sz="quarter" idx="15"/>
          </p:nvPr>
        </p:nvSpPr>
        <p:spPr/>
        <p:txBody>
          <a:bodyPr/>
          <a:lstStyle/>
          <a:p>
            <a:pPr>
              <a:defRPr/>
            </a:pPr>
            <a:fld id="{0ABDD858-6339-4868-A6D7-A5B75D98B8E2}" type="slidenum">
              <a:rPr lang="en-GB" smtClean="0">
                <a:solidFill>
                  <a:srgbClr val="5F5F5F"/>
                </a:solidFill>
              </a:rPr>
              <a:pPr>
                <a:defRPr/>
              </a:pPr>
              <a:t>29</a:t>
            </a:fld>
            <a:endParaRPr lang="en-GB" dirty="0">
              <a:solidFill>
                <a:srgbClr val="5F5F5F"/>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398280087"/>
              </p:ext>
            </p:extLst>
          </p:nvPr>
        </p:nvGraphicFramePr>
        <p:xfrm>
          <a:off x="1037607" y="1988839"/>
          <a:ext cx="7466631" cy="2934296"/>
        </p:xfrm>
        <a:graphic>
          <a:graphicData uri="http://schemas.openxmlformats.org/drawingml/2006/table">
            <a:tbl>
              <a:tblPr firstRow="1" bandRow="1">
                <a:tableStyleId>{5C22544A-7EE6-4342-B048-85BDC9FD1C3A}</a:tableStyleId>
              </a:tblPr>
              <a:tblGrid>
                <a:gridCol w="2898317"/>
                <a:gridCol w="973394"/>
                <a:gridCol w="958826"/>
                <a:gridCol w="1296144"/>
                <a:gridCol w="1339950"/>
              </a:tblGrid>
              <a:tr h="304110">
                <a:tc>
                  <a:txBody>
                    <a:bodyPr/>
                    <a:lstStyle/>
                    <a:p>
                      <a:pPr algn="ctr"/>
                      <a:r>
                        <a:rPr lang="en-US" altLang="zh-CN" sz="1100" dirty="0" smtClean="0">
                          <a:solidFill>
                            <a:schemeClr val="tx1"/>
                          </a:solidFill>
                        </a:rPr>
                        <a:t>Cost</a:t>
                      </a:r>
                    </a:p>
                  </a:txBody>
                  <a:tcPr marL="27000" marR="27000" marT="0" marB="0" anchor="ctr"/>
                </a:tc>
                <a:tc>
                  <a:txBody>
                    <a:bodyPr/>
                    <a:lstStyle/>
                    <a:p>
                      <a:pPr algn="ctr"/>
                      <a:r>
                        <a:rPr lang="en-US" altLang="zh-CN" sz="1100" dirty="0" smtClean="0">
                          <a:solidFill>
                            <a:schemeClr val="tx1"/>
                          </a:solidFill>
                        </a:rPr>
                        <a:t>Unit</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N</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Unit cost</a:t>
                      </a:r>
                      <a:r>
                        <a:rPr lang="en-US" altLang="zh-CN" sz="1100" baseline="0" dirty="0" smtClean="0">
                          <a:solidFill>
                            <a:schemeClr val="tx1"/>
                          </a:solidFill>
                        </a:rPr>
                        <a:t> </a:t>
                      </a:r>
                      <a:r>
                        <a:rPr lang="en-US" altLang="zh-CN" sz="1100" dirty="0" smtClean="0">
                          <a:solidFill>
                            <a:schemeClr val="tx1"/>
                          </a:solidFill>
                        </a:rPr>
                        <a:t>(RMB)</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Subtotal</a:t>
                      </a:r>
                    </a:p>
                  </a:txBody>
                  <a:tcPr marL="27000" marR="27000" marT="0" marB="0" anchor="ctr"/>
                </a:tc>
              </a:tr>
              <a:tr h="304110">
                <a:tc>
                  <a:txBody>
                    <a:bodyPr/>
                    <a:lstStyle/>
                    <a:p>
                      <a:pPr marL="0" lvl="0" indent="0">
                        <a:buFont typeface="Wingdings" pitchFamily="2" charset="2"/>
                        <a:buNone/>
                      </a:pPr>
                      <a:r>
                        <a:rPr lang="en-US" altLang="zh-CN" sz="1100" dirty="0" err="1" smtClean="0">
                          <a:effectLst/>
                        </a:rPr>
                        <a:t>QIAamp</a:t>
                      </a:r>
                      <a:r>
                        <a:rPr lang="en-US" altLang="zh-CN" sz="1100" dirty="0" smtClean="0">
                          <a:effectLst/>
                        </a:rPr>
                        <a:t> DNA FFPE Tissue Kit </a:t>
                      </a:r>
                      <a:endParaRPr lang="en-US" altLang="zh-CN" sz="1100" dirty="0"/>
                    </a:p>
                  </a:txBody>
                  <a:tcPr marL="27000" marR="27000" marT="0" marB="0" anchor="ctr"/>
                </a:tc>
                <a:tc>
                  <a:txBody>
                    <a:bodyPr/>
                    <a:lstStyle/>
                    <a:p>
                      <a:pPr algn="ctr"/>
                      <a:r>
                        <a:rPr lang="en-US" altLang="zh-CN" sz="1100" dirty="0" smtClean="0"/>
                        <a:t>50 samples</a:t>
                      </a:r>
                      <a:endParaRPr lang="zh-CN" altLang="en-US" sz="1100" dirty="0"/>
                    </a:p>
                  </a:txBody>
                  <a:tcPr marL="27000" marR="27000" marT="0" marB="0" anchor="ctr"/>
                </a:tc>
                <a:tc>
                  <a:txBody>
                    <a:bodyPr/>
                    <a:lstStyle/>
                    <a:p>
                      <a:pPr algn="ctr"/>
                      <a:r>
                        <a:rPr lang="en-US" altLang="zh-CN" sz="1100" dirty="0" smtClean="0"/>
                        <a:t>TBD</a:t>
                      </a:r>
                      <a:endParaRPr lang="zh-CN" altLang="en-US" sz="1100" dirty="0"/>
                    </a:p>
                  </a:txBody>
                  <a:tcPr marL="27000" marR="27000" marT="0" marB="0" anchor="ctr"/>
                </a:tc>
                <a:tc>
                  <a:txBody>
                    <a:bodyPr/>
                    <a:lstStyle/>
                    <a:p>
                      <a:pPr algn="ctr"/>
                      <a:r>
                        <a:rPr lang="en-US" altLang="zh-CN" sz="1100" dirty="0" smtClean="0"/>
                        <a:t>34/sample</a:t>
                      </a:r>
                      <a:endParaRPr lang="zh-CN" altLang="en-US" sz="1100" dirty="0"/>
                    </a:p>
                  </a:txBody>
                  <a:tcPr marL="27000" marR="27000" marT="0" marB="0" anchor="ctr"/>
                </a:tc>
                <a:tc>
                  <a:txBody>
                    <a:bodyPr/>
                    <a:lstStyle/>
                    <a:p>
                      <a:pPr algn="ctr"/>
                      <a:r>
                        <a:rPr lang="en-US" altLang="zh-CN" sz="1100" baseline="0" dirty="0" smtClean="0"/>
                        <a:t>34 X N</a:t>
                      </a:r>
                      <a:endParaRPr lang="zh-CN" altLang="en-US" sz="1100" dirty="0"/>
                    </a:p>
                  </a:txBody>
                  <a:tcPr marL="27000" marR="27000" marT="0" marB="0" anchor="ctr"/>
                </a:tc>
              </a:tr>
              <a:tr h="304110">
                <a:tc>
                  <a:txBody>
                    <a:bodyPr/>
                    <a:lstStyle/>
                    <a:p>
                      <a:pPr marL="0" lvl="0" indent="0">
                        <a:buFont typeface="Wingdings" pitchFamily="2" charset="2"/>
                        <a:buNone/>
                      </a:pPr>
                      <a:r>
                        <a:rPr lang="en-US" altLang="zh-CN" sz="1100" kern="1200" dirty="0" err="1" smtClean="0">
                          <a:solidFill>
                            <a:schemeClr val="dk1"/>
                          </a:solidFill>
                          <a:effectLst/>
                          <a:latin typeface="+mn-lt"/>
                          <a:ea typeface="+mn-ea"/>
                          <a:cs typeface="+mn-cs"/>
                        </a:rPr>
                        <a:t>GeneRead</a:t>
                      </a:r>
                      <a:r>
                        <a:rPr lang="en-US" altLang="zh-CN" sz="1100" kern="1200" dirty="0" smtClean="0">
                          <a:solidFill>
                            <a:schemeClr val="dk1"/>
                          </a:solidFill>
                          <a:effectLst/>
                          <a:latin typeface="+mn-lt"/>
                          <a:ea typeface="+mn-ea"/>
                          <a:cs typeface="+mn-cs"/>
                        </a:rPr>
                        <a:t> DNA </a:t>
                      </a:r>
                      <a:r>
                        <a:rPr lang="en-US" altLang="zh-CN" sz="1100" kern="1200" dirty="0" err="1" smtClean="0">
                          <a:solidFill>
                            <a:schemeClr val="dk1"/>
                          </a:solidFill>
                          <a:effectLst/>
                          <a:latin typeface="+mn-lt"/>
                          <a:ea typeface="+mn-ea"/>
                          <a:cs typeface="+mn-cs"/>
                        </a:rPr>
                        <a:t>QuantiMIZE</a:t>
                      </a:r>
                      <a:r>
                        <a:rPr lang="en-US" altLang="zh-CN" sz="1100" kern="1200" dirty="0" smtClean="0">
                          <a:solidFill>
                            <a:schemeClr val="dk1"/>
                          </a:solidFill>
                          <a:effectLst/>
                          <a:latin typeface="+mn-lt"/>
                          <a:ea typeface="+mn-ea"/>
                          <a:cs typeface="+mn-cs"/>
                        </a:rPr>
                        <a:t> Array Kit(FFPE) </a:t>
                      </a:r>
                      <a:endParaRPr lang="en-US" altLang="zh-CN" sz="1100" dirty="0"/>
                    </a:p>
                  </a:txBody>
                  <a:tcPr marL="27000" marR="27000" marT="0" marB="0" anchor="ctr"/>
                </a:tc>
                <a:tc>
                  <a:txBody>
                    <a:bodyPr/>
                    <a:lstStyle/>
                    <a:p>
                      <a:pPr algn="ctr"/>
                      <a:r>
                        <a:rPr lang="en-US" altLang="zh-CN" sz="1100" dirty="0" smtClean="0"/>
                        <a:t>400 reactions</a:t>
                      </a:r>
                      <a:endParaRPr lang="zh-CN" altLang="en-US" sz="1100" dirty="0"/>
                    </a:p>
                  </a:txBody>
                  <a:tcPr marL="27000" marR="2700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dirty="0" smtClean="0"/>
                        <a:t>TBD</a:t>
                      </a:r>
                      <a:endParaRPr lang="zh-CN" altLang="en-US" sz="1100" dirty="0" smtClean="0"/>
                    </a:p>
                  </a:txBody>
                  <a:tcPr marL="27000" marR="27000" marT="0" marB="0" anchor="ctr"/>
                </a:tc>
                <a:tc>
                  <a:txBody>
                    <a:bodyPr/>
                    <a:lstStyle/>
                    <a:p>
                      <a:pPr algn="ctr"/>
                      <a:r>
                        <a:rPr lang="en-US" altLang="zh-CN" sz="1100" dirty="0" smtClean="0"/>
                        <a:t>11/triplicate</a:t>
                      </a:r>
                      <a:endParaRPr lang="zh-CN" altLang="en-US" sz="1100" dirty="0"/>
                    </a:p>
                  </a:txBody>
                  <a:tcPr marL="27000" marR="27000" marT="0" marB="0" anchor="ctr"/>
                </a:tc>
                <a:tc>
                  <a:txBody>
                    <a:bodyPr/>
                    <a:lstStyle/>
                    <a:p>
                      <a:pPr algn="ctr"/>
                      <a:r>
                        <a:rPr lang="en-US" altLang="zh-CN" sz="1100" baseline="0" dirty="0" smtClean="0"/>
                        <a:t>11 X N</a:t>
                      </a:r>
                      <a:endParaRPr lang="zh-CN" altLang="en-US" sz="1100" dirty="0"/>
                    </a:p>
                  </a:txBody>
                  <a:tcPr marL="27000" marR="27000" marT="0" marB="0" anchor="ctr"/>
                </a:tc>
              </a:tr>
              <a:tr h="319949">
                <a:tc>
                  <a:txBody>
                    <a:bodyPr/>
                    <a:lstStyle/>
                    <a:p>
                      <a:pPr algn="l"/>
                      <a:r>
                        <a:rPr lang="en-US" altLang="zh-CN" sz="1100" kern="1200" dirty="0" smtClean="0">
                          <a:solidFill>
                            <a:schemeClr val="tx1"/>
                          </a:solidFill>
                          <a:effectLst/>
                          <a:latin typeface="+mn-lt"/>
                          <a:ea typeface="+mn-ea"/>
                          <a:cs typeface="+mn-cs"/>
                        </a:rPr>
                        <a:t>Human BRCA1 and BRCA2 Panel</a:t>
                      </a:r>
                    </a:p>
                  </a:txBody>
                  <a:tcPr marL="7144" marR="7144" marT="7144" marB="0" anchor="ctr"/>
                </a:tc>
                <a:tc>
                  <a:txBody>
                    <a:bodyPr/>
                    <a:lstStyle/>
                    <a:p>
                      <a:pPr algn="ctr"/>
                      <a:r>
                        <a:rPr lang="en-US" altLang="zh-CN" sz="1100" dirty="0" smtClean="0">
                          <a:solidFill>
                            <a:schemeClr val="tx1"/>
                          </a:solidFill>
                        </a:rPr>
                        <a:t>12 samples</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TBD</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339/sample</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339 </a:t>
                      </a:r>
                      <a:r>
                        <a:rPr lang="en-US" altLang="zh-CN" sz="1100" baseline="0" dirty="0" smtClean="0">
                          <a:solidFill>
                            <a:schemeClr val="tx1"/>
                          </a:solidFill>
                        </a:rPr>
                        <a:t>X N</a:t>
                      </a:r>
                      <a:endParaRPr lang="zh-CN" altLang="en-US" sz="1100" dirty="0">
                        <a:solidFill>
                          <a:schemeClr val="tx1"/>
                        </a:solidFill>
                      </a:endParaRPr>
                    </a:p>
                  </a:txBody>
                  <a:tcPr marL="27000" marR="27000" marT="0" marB="0" anchor="ctr"/>
                </a:tc>
              </a:tr>
              <a:tr h="319949">
                <a:tc>
                  <a:txBody>
                    <a:bodyPr/>
                    <a:lstStyle/>
                    <a:p>
                      <a:pPr marL="0" algn="l" defTabSz="914400" rtl="0" eaLnBrk="1" latinLnBrk="0" hangingPunct="1">
                        <a:spcAft>
                          <a:spcPts val="0"/>
                        </a:spcAft>
                      </a:pPr>
                      <a:r>
                        <a:rPr lang="en-US" altLang="zh-CN" sz="1100" kern="1200" dirty="0" err="1" smtClean="0">
                          <a:solidFill>
                            <a:schemeClr val="tx1"/>
                          </a:solidFill>
                          <a:effectLst/>
                          <a:latin typeface="+mn-lt"/>
                          <a:ea typeface="+mn-ea"/>
                          <a:cs typeface="+mn-cs"/>
                        </a:rPr>
                        <a:t>GeneRead</a:t>
                      </a:r>
                      <a:r>
                        <a:rPr lang="en-US" altLang="zh-CN" sz="1100" kern="1200" dirty="0" smtClean="0">
                          <a:solidFill>
                            <a:schemeClr val="tx1"/>
                          </a:solidFill>
                          <a:effectLst/>
                          <a:latin typeface="+mn-lt"/>
                          <a:ea typeface="+mn-ea"/>
                          <a:cs typeface="+mn-cs"/>
                        </a:rPr>
                        <a:t> </a:t>
                      </a:r>
                      <a:r>
                        <a:rPr lang="en-US" altLang="zh-CN" sz="1100" kern="1200" dirty="0" err="1" smtClean="0">
                          <a:solidFill>
                            <a:schemeClr val="tx1"/>
                          </a:solidFill>
                          <a:effectLst/>
                          <a:latin typeface="+mn-lt"/>
                          <a:ea typeface="+mn-ea"/>
                          <a:cs typeface="+mn-cs"/>
                        </a:rPr>
                        <a:t>DNAseq</a:t>
                      </a:r>
                      <a:r>
                        <a:rPr lang="en-US" altLang="zh-CN" sz="1100" kern="1200" dirty="0" smtClean="0">
                          <a:solidFill>
                            <a:schemeClr val="tx1"/>
                          </a:solidFill>
                          <a:effectLst/>
                          <a:latin typeface="+mn-lt"/>
                          <a:ea typeface="+mn-ea"/>
                          <a:cs typeface="+mn-cs"/>
                        </a:rPr>
                        <a:t> Panel PCR Kit V2 </a:t>
                      </a:r>
                      <a:endParaRPr lang="zh-CN" altLang="en-US" sz="1100" kern="1200" dirty="0">
                        <a:solidFill>
                          <a:schemeClr val="tx1"/>
                        </a:solidFill>
                        <a:effectLst/>
                        <a:latin typeface="+mn-lt"/>
                        <a:ea typeface="+mn-ea"/>
                        <a:cs typeface="+mn-cs"/>
                      </a:endParaRPr>
                    </a:p>
                  </a:txBody>
                  <a:tcPr marL="7144" marR="7144" marT="7144"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dirty="0" smtClean="0">
                          <a:solidFill>
                            <a:schemeClr val="tx1"/>
                          </a:solidFill>
                        </a:rPr>
                        <a:t>12 samples</a:t>
                      </a:r>
                      <a:endParaRPr lang="zh-CN" altLang="en-US" sz="1100" dirty="0" smtClean="0">
                        <a:solidFill>
                          <a:schemeClr val="tx1"/>
                        </a:solidFill>
                      </a:endParaRPr>
                    </a:p>
                  </a:txBody>
                  <a:tcPr marL="27000" marR="27000" marT="0" marB="0" anchor="ctr"/>
                </a:tc>
                <a:tc>
                  <a:txBody>
                    <a:bodyPr/>
                    <a:lstStyle/>
                    <a:p>
                      <a:pPr algn="ctr"/>
                      <a:r>
                        <a:rPr lang="en-US" altLang="zh-CN" sz="1100" dirty="0" smtClean="0">
                          <a:solidFill>
                            <a:schemeClr val="tx1"/>
                          </a:solidFill>
                        </a:rPr>
                        <a:t>TBD</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113/sample</a:t>
                      </a:r>
                      <a:endParaRPr lang="zh-CN" altLang="en-US" sz="1100" dirty="0">
                        <a:solidFill>
                          <a:schemeClr val="tx1"/>
                        </a:solidFill>
                      </a:endParaRPr>
                    </a:p>
                  </a:txBody>
                  <a:tcPr marL="27000" marR="27000" marT="0" marB="0" anchor="ctr"/>
                </a:tc>
                <a:tc>
                  <a:txBody>
                    <a:bodyPr/>
                    <a:lstStyle/>
                    <a:p>
                      <a:pPr algn="ctr"/>
                      <a:r>
                        <a:rPr lang="en-US" altLang="zh-CN" sz="1100" baseline="0" dirty="0" smtClean="0">
                          <a:solidFill>
                            <a:schemeClr val="tx1"/>
                          </a:solidFill>
                        </a:rPr>
                        <a:t>113 X N</a:t>
                      </a:r>
                      <a:endParaRPr lang="zh-CN" altLang="en-US" sz="1100" dirty="0">
                        <a:solidFill>
                          <a:schemeClr val="tx1"/>
                        </a:solidFill>
                      </a:endParaRPr>
                    </a:p>
                  </a:txBody>
                  <a:tcPr marL="27000" marR="27000" marT="0" marB="0" anchor="ctr"/>
                </a:tc>
              </a:tr>
              <a:tr h="319949">
                <a:tc>
                  <a:txBody>
                    <a:bodyPr/>
                    <a:lstStyle/>
                    <a:p>
                      <a:pPr marL="0" marR="0" lvl="0" indent="0" algn="l" defTabSz="914400" rtl="0" eaLnBrk="1" fontAlgn="ctr" latinLnBrk="0" hangingPunct="1">
                        <a:lnSpc>
                          <a:spcPct val="100000"/>
                        </a:lnSpc>
                        <a:spcBef>
                          <a:spcPts val="0"/>
                        </a:spcBef>
                        <a:spcAft>
                          <a:spcPts val="0"/>
                        </a:spcAft>
                        <a:buClrTx/>
                        <a:buSzTx/>
                        <a:buFont typeface="Wingdings" pitchFamily="2" charset="2"/>
                        <a:buNone/>
                        <a:tabLst/>
                        <a:defRPr/>
                      </a:pPr>
                      <a:r>
                        <a:rPr lang="en-US" altLang="zh-CN" sz="1100" kern="1200" dirty="0" smtClean="0">
                          <a:solidFill>
                            <a:schemeClr val="tx1"/>
                          </a:solidFill>
                          <a:effectLst/>
                          <a:latin typeface="+mn-lt"/>
                          <a:ea typeface="+mn-ea"/>
                          <a:cs typeface="+mn-cs"/>
                        </a:rPr>
                        <a:t>Ion PGM Sequencer/Proton Library Prep: </a:t>
                      </a:r>
                      <a:r>
                        <a:rPr lang="en-US" altLang="zh-CN" sz="1100" kern="1200" dirty="0" err="1" smtClean="0">
                          <a:solidFill>
                            <a:schemeClr val="tx1"/>
                          </a:solidFill>
                          <a:effectLst/>
                          <a:latin typeface="+mn-lt"/>
                          <a:ea typeface="+mn-ea"/>
                          <a:cs typeface="+mn-cs"/>
                        </a:rPr>
                        <a:t>GeneRead</a:t>
                      </a:r>
                      <a:r>
                        <a:rPr lang="en-US" altLang="zh-CN" sz="1100" kern="1200" dirty="0" smtClean="0">
                          <a:solidFill>
                            <a:schemeClr val="tx1"/>
                          </a:solidFill>
                          <a:effectLst/>
                          <a:latin typeface="+mn-lt"/>
                          <a:ea typeface="+mn-ea"/>
                          <a:cs typeface="+mn-cs"/>
                        </a:rPr>
                        <a:t> DNA Library L Core Kit(</a:t>
                      </a:r>
                      <a:r>
                        <a:rPr lang="en-US" altLang="zh-CN" sz="1100" kern="1200" dirty="0" smtClean="0">
                          <a:solidFill>
                            <a:srgbClr val="FF0000"/>
                          </a:solidFill>
                          <a:effectLst/>
                          <a:latin typeface="+mn-lt"/>
                          <a:ea typeface="+mn-ea"/>
                          <a:cs typeface="+mn-cs"/>
                        </a:rPr>
                        <a:t>alternative</a:t>
                      </a:r>
                      <a:r>
                        <a:rPr lang="en-US" altLang="zh-CN" sz="1100" kern="1200" dirty="0" smtClean="0">
                          <a:solidFill>
                            <a:schemeClr val="tx1"/>
                          </a:solidFill>
                          <a:effectLst/>
                          <a:latin typeface="+mn-lt"/>
                          <a:ea typeface="+mn-ea"/>
                          <a:cs typeface="+mn-cs"/>
                        </a:rPr>
                        <a:t>) </a:t>
                      </a:r>
                    </a:p>
                  </a:txBody>
                  <a:tcPr marL="7144" marR="7144" marT="7144"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dirty="0" smtClean="0">
                          <a:solidFill>
                            <a:schemeClr val="tx1"/>
                          </a:solidFill>
                        </a:rPr>
                        <a:t>12 reactions</a:t>
                      </a:r>
                      <a:endParaRPr lang="zh-CN" altLang="en-US" sz="1100" dirty="0" smtClean="0">
                        <a:solidFill>
                          <a:schemeClr val="tx1"/>
                        </a:solidFill>
                      </a:endParaRPr>
                    </a:p>
                  </a:txBody>
                  <a:tcPr marL="27000" marR="27000" marT="0" marB="0" anchor="ctr"/>
                </a:tc>
                <a:tc>
                  <a:txBody>
                    <a:bodyPr/>
                    <a:lstStyle/>
                    <a:p>
                      <a:pPr algn="ctr"/>
                      <a:r>
                        <a:rPr lang="en-US" altLang="zh-CN" sz="1100" dirty="0" smtClean="0">
                          <a:solidFill>
                            <a:schemeClr val="tx1"/>
                          </a:solidFill>
                        </a:rPr>
                        <a:t>TBD</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164/action</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164 X</a:t>
                      </a:r>
                      <a:r>
                        <a:rPr lang="en-US" altLang="zh-CN" sz="1100" baseline="0" dirty="0" smtClean="0">
                          <a:solidFill>
                            <a:schemeClr val="tx1"/>
                          </a:solidFill>
                        </a:rPr>
                        <a:t> N</a:t>
                      </a:r>
                      <a:endParaRPr lang="zh-CN" altLang="en-US" sz="1100" dirty="0">
                        <a:solidFill>
                          <a:schemeClr val="tx1"/>
                        </a:solidFill>
                      </a:endParaRPr>
                    </a:p>
                  </a:txBody>
                  <a:tcPr marL="27000" marR="27000" marT="0" marB="0" anchor="ctr"/>
                </a:tc>
              </a:tr>
              <a:tr h="319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err="1" smtClean="0">
                          <a:solidFill>
                            <a:schemeClr val="tx1"/>
                          </a:solidFill>
                          <a:effectLst/>
                          <a:latin typeface="+mn-lt"/>
                          <a:ea typeface="+mn-ea"/>
                          <a:cs typeface="+mn-cs"/>
                        </a:rPr>
                        <a:t>Illumina</a:t>
                      </a:r>
                      <a:r>
                        <a:rPr lang="en-US" altLang="zh-CN" sz="1100" kern="1200" dirty="0" smtClean="0">
                          <a:solidFill>
                            <a:schemeClr val="tx1"/>
                          </a:solidFill>
                          <a:effectLst/>
                          <a:latin typeface="+mn-lt"/>
                          <a:ea typeface="+mn-ea"/>
                          <a:cs typeface="+mn-cs"/>
                        </a:rPr>
                        <a:t> Library Prep:</a:t>
                      </a:r>
                      <a:r>
                        <a:rPr lang="en-US" altLang="zh-CN" sz="1100" kern="1200" baseline="0" dirty="0" smtClean="0">
                          <a:solidFill>
                            <a:schemeClr val="tx1"/>
                          </a:solidFill>
                          <a:effectLst/>
                          <a:latin typeface="+mn-lt"/>
                          <a:ea typeface="+mn-ea"/>
                          <a:cs typeface="+mn-cs"/>
                        </a:rPr>
                        <a:t> </a:t>
                      </a:r>
                      <a:r>
                        <a:rPr lang="en-US" altLang="zh-CN" sz="1100" kern="1200" dirty="0" err="1" smtClean="0">
                          <a:solidFill>
                            <a:schemeClr val="tx1"/>
                          </a:solidFill>
                          <a:effectLst/>
                          <a:latin typeface="+mn-lt"/>
                          <a:ea typeface="+mn-ea"/>
                          <a:cs typeface="+mn-cs"/>
                        </a:rPr>
                        <a:t>GeneRead</a:t>
                      </a:r>
                      <a:r>
                        <a:rPr lang="en-US" altLang="zh-CN" sz="1100" kern="1200" dirty="0" smtClean="0">
                          <a:solidFill>
                            <a:schemeClr val="tx1"/>
                          </a:solidFill>
                          <a:effectLst/>
                          <a:latin typeface="+mn-lt"/>
                          <a:ea typeface="+mn-ea"/>
                          <a:cs typeface="+mn-cs"/>
                        </a:rPr>
                        <a:t> DNA Library I Core Kit(</a:t>
                      </a:r>
                      <a:r>
                        <a:rPr lang="en-US" altLang="zh-CN" sz="1100" kern="1200" dirty="0" smtClean="0">
                          <a:solidFill>
                            <a:srgbClr val="FF0000"/>
                          </a:solidFill>
                          <a:effectLst/>
                          <a:latin typeface="+mn-lt"/>
                          <a:ea typeface="+mn-ea"/>
                          <a:cs typeface="+mn-cs"/>
                        </a:rPr>
                        <a:t>alternative</a:t>
                      </a:r>
                      <a:r>
                        <a:rPr lang="en-US" altLang="zh-CN" sz="1100" kern="1200" dirty="0" smtClean="0">
                          <a:solidFill>
                            <a:schemeClr val="tx1"/>
                          </a:solidFill>
                          <a:effectLst/>
                          <a:latin typeface="+mn-lt"/>
                          <a:ea typeface="+mn-ea"/>
                          <a:cs typeface="+mn-cs"/>
                        </a:rPr>
                        <a:t>)</a:t>
                      </a:r>
                    </a:p>
                  </a:txBody>
                  <a:tcPr marL="7144" marR="7144" marT="7144"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dirty="0" smtClean="0">
                          <a:solidFill>
                            <a:schemeClr val="tx1"/>
                          </a:solidFill>
                        </a:rPr>
                        <a:t>12 reactions</a:t>
                      </a:r>
                      <a:endParaRPr lang="zh-CN" altLang="en-US" sz="1100" dirty="0" smtClean="0">
                        <a:solidFill>
                          <a:schemeClr val="tx1"/>
                        </a:solidFill>
                      </a:endParaRPr>
                    </a:p>
                  </a:txBody>
                  <a:tcPr marL="27000" marR="27000" marT="0" marB="0" anchor="ctr"/>
                </a:tc>
                <a:tc>
                  <a:txBody>
                    <a:bodyPr/>
                    <a:lstStyle/>
                    <a:p>
                      <a:pPr algn="ctr"/>
                      <a:r>
                        <a:rPr lang="en-US" altLang="zh-CN" sz="1100" smtClean="0">
                          <a:solidFill>
                            <a:schemeClr val="tx1"/>
                          </a:solidFill>
                        </a:rPr>
                        <a:t>TBD</a:t>
                      </a:r>
                      <a:endParaRPr lang="zh-CN" altLang="en-US" sz="1100" dirty="0">
                        <a:solidFill>
                          <a:schemeClr val="tx1"/>
                        </a:solidFill>
                      </a:endParaRPr>
                    </a:p>
                  </a:txBody>
                  <a:tcPr marL="27000" marR="2700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dirty="0" smtClean="0">
                          <a:solidFill>
                            <a:schemeClr val="tx1"/>
                          </a:solidFill>
                        </a:rPr>
                        <a:t>164/action</a:t>
                      </a:r>
                      <a:endParaRPr lang="zh-CN" altLang="en-US" sz="1100" dirty="0" smtClean="0">
                        <a:solidFill>
                          <a:schemeClr val="tx1"/>
                        </a:solidFill>
                      </a:endParaRPr>
                    </a:p>
                  </a:txBody>
                  <a:tcPr marL="27000" marR="27000" marT="0" marB="0" anchor="ctr"/>
                </a:tc>
                <a:tc>
                  <a:txBody>
                    <a:bodyPr/>
                    <a:lstStyle/>
                    <a:p>
                      <a:pPr algn="ctr"/>
                      <a:r>
                        <a:rPr lang="en-US" altLang="zh-CN" sz="1100" dirty="0" smtClean="0">
                          <a:solidFill>
                            <a:schemeClr val="tx1"/>
                          </a:solidFill>
                        </a:rPr>
                        <a:t>164 X</a:t>
                      </a:r>
                      <a:r>
                        <a:rPr lang="en-US" altLang="zh-CN" sz="1100" baseline="0" dirty="0" smtClean="0">
                          <a:solidFill>
                            <a:schemeClr val="tx1"/>
                          </a:solidFill>
                        </a:rPr>
                        <a:t> N</a:t>
                      </a:r>
                      <a:endParaRPr lang="zh-CN" altLang="en-US" sz="1100" dirty="0">
                        <a:solidFill>
                          <a:schemeClr val="tx1"/>
                        </a:solidFill>
                      </a:endParaRPr>
                    </a:p>
                  </a:txBody>
                  <a:tcPr marL="27000" marR="27000" marT="0" marB="0" anchor="ctr"/>
                </a:tc>
              </a:tr>
              <a:tr h="319949">
                <a:tc>
                  <a:txBody>
                    <a:bodyPr/>
                    <a:lstStyle/>
                    <a:p>
                      <a:pPr marL="0" marR="0" lvl="0" indent="0" algn="l" defTabSz="914400" rtl="0" eaLnBrk="1" fontAlgn="ctr" latinLnBrk="0" hangingPunct="1">
                        <a:lnSpc>
                          <a:spcPct val="100000"/>
                        </a:lnSpc>
                        <a:spcBef>
                          <a:spcPts val="0"/>
                        </a:spcBef>
                        <a:spcAft>
                          <a:spcPts val="0"/>
                        </a:spcAft>
                        <a:buClrTx/>
                        <a:buSzTx/>
                        <a:buFont typeface="Wingdings" pitchFamily="2" charset="2"/>
                        <a:buNone/>
                        <a:tabLst/>
                        <a:defRPr/>
                      </a:pPr>
                      <a:r>
                        <a:rPr lang="en-US" altLang="zh-CN" sz="1100" kern="1200" dirty="0" err="1" smtClean="0">
                          <a:solidFill>
                            <a:schemeClr val="tx1"/>
                          </a:solidFill>
                          <a:effectLst/>
                          <a:latin typeface="+mn-lt"/>
                          <a:ea typeface="+mn-ea"/>
                          <a:cs typeface="+mn-cs"/>
                        </a:rPr>
                        <a:t>GeneRead</a:t>
                      </a:r>
                      <a:r>
                        <a:rPr lang="en-US" altLang="zh-CN" sz="1100" kern="1200" dirty="0" smtClean="0">
                          <a:solidFill>
                            <a:schemeClr val="tx1"/>
                          </a:solidFill>
                          <a:effectLst/>
                          <a:latin typeface="+mn-lt"/>
                          <a:ea typeface="+mn-ea"/>
                          <a:cs typeface="+mn-cs"/>
                        </a:rPr>
                        <a:t> </a:t>
                      </a:r>
                      <a:r>
                        <a:rPr lang="en-US" altLang="zh-CN" sz="1100" kern="1200" dirty="0" err="1" smtClean="0">
                          <a:solidFill>
                            <a:schemeClr val="tx1"/>
                          </a:solidFill>
                          <a:effectLst/>
                          <a:latin typeface="+mn-lt"/>
                          <a:ea typeface="+mn-ea"/>
                          <a:cs typeface="+mn-cs"/>
                        </a:rPr>
                        <a:t>DNAseq</a:t>
                      </a:r>
                      <a:r>
                        <a:rPr lang="en-US" altLang="zh-CN" sz="1100" kern="1200" dirty="0" smtClean="0">
                          <a:solidFill>
                            <a:schemeClr val="tx1"/>
                          </a:solidFill>
                          <a:effectLst/>
                          <a:latin typeface="+mn-lt"/>
                          <a:ea typeface="+mn-ea"/>
                          <a:cs typeface="+mn-cs"/>
                        </a:rPr>
                        <a:t> Library Quant Assay(</a:t>
                      </a:r>
                      <a:r>
                        <a:rPr lang="en-US" altLang="zh-CN" sz="1100" b="0" kern="1200" dirty="0" smtClean="0">
                          <a:solidFill>
                            <a:srgbClr val="FF0000"/>
                          </a:solidFill>
                          <a:effectLst/>
                          <a:latin typeface="+mn-lt"/>
                          <a:ea typeface="+mn-ea"/>
                          <a:cs typeface="+mn-cs"/>
                        </a:rPr>
                        <a:t>optional</a:t>
                      </a:r>
                      <a:r>
                        <a:rPr lang="en-US" altLang="zh-CN" sz="1100" kern="1200" dirty="0" smtClean="0">
                          <a:solidFill>
                            <a:schemeClr val="tx1"/>
                          </a:solidFill>
                          <a:effectLst/>
                          <a:latin typeface="+mn-lt"/>
                          <a:ea typeface="+mn-ea"/>
                          <a:cs typeface="+mn-cs"/>
                        </a:rPr>
                        <a:t>)</a:t>
                      </a:r>
                      <a:r>
                        <a:rPr lang="en-US" altLang="zh-CN" sz="1100" b="0" i="0" u="none" strike="noStrike" kern="1200" baseline="0" dirty="0" smtClean="0">
                          <a:solidFill>
                            <a:schemeClr val="tx1"/>
                          </a:solidFill>
                          <a:latin typeface="+mn-lt"/>
                          <a:ea typeface="+mn-ea"/>
                          <a:cs typeface="+mn-cs"/>
                        </a:rPr>
                        <a:t>	</a:t>
                      </a:r>
                    </a:p>
                  </a:txBody>
                  <a:tcPr marL="7144" marR="7144" marT="7144"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dirty="0" smtClean="0">
                          <a:solidFill>
                            <a:schemeClr val="tx1"/>
                          </a:solidFill>
                        </a:rPr>
                        <a:t>500 reactions</a:t>
                      </a:r>
                      <a:endParaRPr lang="zh-CN" altLang="en-US" sz="1100" dirty="0" smtClean="0">
                        <a:solidFill>
                          <a:schemeClr val="tx1"/>
                        </a:solidFill>
                      </a:endParaRPr>
                    </a:p>
                  </a:txBody>
                  <a:tcPr marL="27000" marR="27000" marT="0" marB="0" anchor="ctr"/>
                </a:tc>
                <a:tc>
                  <a:txBody>
                    <a:bodyPr/>
                    <a:lstStyle/>
                    <a:p>
                      <a:pPr algn="ctr"/>
                      <a:r>
                        <a:rPr lang="en-US" altLang="zh-CN" sz="1100" smtClean="0">
                          <a:solidFill>
                            <a:schemeClr val="tx1"/>
                          </a:solidFill>
                        </a:rPr>
                        <a:t>TBD</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22/triplicate</a:t>
                      </a:r>
                      <a:endParaRPr lang="zh-CN" altLang="en-US" sz="1100" dirty="0">
                        <a:solidFill>
                          <a:schemeClr val="tx1"/>
                        </a:solidFill>
                      </a:endParaRPr>
                    </a:p>
                  </a:txBody>
                  <a:tcPr marL="27000" marR="27000" marT="0" marB="0" anchor="ctr"/>
                </a:tc>
                <a:tc>
                  <a:txBody>
                    <a:bodyPr/>
                    <a:lstStyle/>
                    <a:p>
                      <a:pPr algn="ctr"/>
                      <a:r>
                        <a:rPr lang="en-US" altLang="zh-CN" sz="1100" dirty="0" smtClean="0">
                          <a:solidFill>
                            <a:schemeClr val="tx1"/>
                          </a:solidFill>
                        </a:rPr>
                        <a:t>22 X</a:t>
                      </a:r>
                      <a:r>
                        <a:rPr lang="en-US" altLang="zh-CN" sz="1100" baseline="0" dirty="0" smtClean="0">
                          <a:solidFill>
                            <a:schemeClr val="tx1"/>
                          </a:solidFill>
                        </a:rPr>
                        <a:t> N</a:t>
                      </a:r>
                      <a:endParaRPr lang="zh-CN" altLang="en-US" sz="1100" dirty="0">
                        <a:solidFill>
                          <a:schemeClr val="tx1"/>
                        </a:solidFill>
                      </a:endParaRPr>
                    </a:p>
                  </a:txBody>
                  <a:tcPr marL="27000" marR="27000" marT="0" marB="0" anchor="ctr"/>
                </a:tc>
              </a:tr>
              <a:tr h="354796">
                <a:tc>
                  <a:txBody>
                    <a:bodyPr/>
                    <a:lstStyle/>
                    <a:p>
                      <a:r>
                        <a:rPr lang="en-US" altLang="zh-CN" sz="1100" b="1" kern="1200" dirty="0" smtClean="0">
                          <a:solidFill>
                            <a:schemeClr val="tx1"/>
                          </a:solidFill>
                          <a:latin typeface="+mn-lt"/>
                          <a:ea typeface="+mn-ea"/>
                          <a:cs typeface="+mn-cs"/>
                        </a:rPr>
                        <a:t>Total (Experiment for 12 samples )</a:t>
                      </a:r>
                    </a:p>
                  </a:txBody>
                  <a:tcPr marL="27000" marR="27000" marT="0" marB="0" anchor="ctr">
                    <a:solidFill>
                      <a:schemeClr val="accent1"/>
                    </a:solidFill>
                  </a:tcPr>
                </a:tc>
                <a:tc>
                  <a:txBody>
                    <a:bodyPr/>
                    <a:lstStyle/>
                    <a:p>
                      <a:pPr algn="ctr"/>
                      <a:endParaRPr lang="zh-CN" altLang="en-US" sz="1100" b="1" kern="1200" dirty="0">
                        <a:solidFill>
                          <a:schemeClr val="tx1"/>
                        </a:solidFill>
                        <a:latin typeface="+mn-lt"/>
                        <a:ea typeface="+mn-ea"/>
                        <a:cs typeface="+mn-cs"/>
                      </a:endParaRPr>
                    </a:p>
                  </a:txBody>
                  <a:tcPr marL="27000" marR="27000" marT="0" marB="0"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100" dirty="0" smtClean="0">
                        <a:solidFill>
                          <a:schemeClr val="tx1"/>
                        </a:solidFill>
                      </a:endParaRPr>
                    </a:p>
                  </a:txBody>
                  <a:tcPr marL="27000" marR="27000" marT="0" marB="0"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100" dirty="0" smtClean="0">
                        <a:solidFill>
                          <a:schemeClr val="tx1"/>
                        </a:solidFill>
                      </a:endParaRPr>
                    </a:p>
                  </a:txBody>
                  <a:tcPr marL="27000" marR="27000" marT="0" marB="0"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schemeClr val="tx1"/>
                          </a:solidFill>
                          <a:latin typeface="+mn-lt"/>
                          <a:ea typeface="+mn-ea"/>
                          <a:cs typeface="+mn-cs"/>
                        </a:rPr>
                        <a:t>683 X N</a:t>
                      </a:r>
                      <a:endParaRPr lang="zh-CN" altLang="en-US" sz="1100" b="1" kern="1200" dirty="0" smtClean="0">
                        <a:solidFill>
                          <a:schemeClr val="tx1"/>
                        </a:solidFill>
                        <a:latin typeface="+mn-lt"/>
                        <a:ea typeface="+mn-ea"/>
                        <a:cs typeface="+mn-cs"/>
                      </a:endParaRPr>
                    </a:p>
                  </a:txBody>
                  <a:tcPr marL="27000" marR="27000" marT="0" marB="0" anchor="ctr">
                    <a:solidFill>
                      <a:schemeClr val="accent1"/>
                    </a:solidFill>
                  </a:tcPr>
                </a:tc>
              </a:tr>
            </a:tbl>
          </a:graphicData>
        </a:graphic>
      </p:graphicFrame>
    </p:spTree>
    <p:extLst>
      <p:ext uri="{BB962C8B-B14F-4D97-AF65-F5344CB8AC3E}">
        <p14:creationId xmlns:p14="http://schemas.microsoft.com/office/powerpoint/2010/main" val="117660049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857488" y="762000"/>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3</a:t>
            </a:fld>
            <a:endParaRPr lang="en-GB"/>
          </a:p>
        </p:txBody>
      </p:sp>
      <p:sp>
        <p:nvSpPr>
          <p:cNvPr id="8" name="标题 7"/>
          <p:cNvSpPr>
            <a:spLocks noGrp="1"/>
          </p:cNvSpPr>
          <p:nvPr>
            <p:ph type="title"/>
          </p:nvPr>
        </p:nvSpPr>
        <p:spPr/>
        <p:txBody>
          <a:bodyPr/>
          <a:lstStyle/>
          <a:p>
            <a:r>
              <a:rPr lang="en-US" altLang="zh-CN" sz="1800" b="1" i="1" dirty="0"/>
              <a:t>BRCA1</a:t>
            </a:r>
            <a:r>
              <a:rPr lang="en-US" altLang="zh-CN" sz="1800" b="1" dirty="0"/>
              <a:t> and </a:t>
            </a:r>
            <a:r>
              <a:rPr lang="en-US" altLang="zh-CN" sz="1800" b="1" i="1" dirty="0"/>
              <a:t>BRCA2</a:t>
            </a:r>
            <a:r>
              <a:rPr lang="en-US" altLang="zh-CN" sz="1800" b="1" dirty="0"/>
              <a:t> and Mutations</a:t>
            </a:r>
            <a:endParaRPr lang="zh-CN" altLang="en-US" sz="1800" b="1" dirty="0">
              <a:solidFill>
                <a:schemeClr val="tx1"/>
              </a:solidFill>
            </a:endParaRPr>
          </a:p>
        </p:txBody>
      </p:sp>
      <p:sp>
        <p:nvSpPr>
          <p:cNvPr id="6" name="文本框 6"/>
          <p:cNvSpPr txBox="1"/>
          <p:nvPr/>
        </p:nvSpPr>
        <p:spPr>
          <a:xfrm>
            <a:off x="1259632" y="1628800"/>
            <a:ext cx="6934200" cy="3789633"/>
          </a:xfrm>
          <a:prstGeom prst="rect">
            <a:avLst/>
          </a:prstGeom>
          <a:noFill/>
        </p:spPr>
        <p:txBody>
          <a:bodyPr wrap="square" lIns="0" tIns="0" rIns="0" bIns="0" rtlCol="0">
            <a:noAutofit/>
          </a:bodyPr>
          <a:lstStyle/>
          <a:p>
            <a:r>
              <a:rPr lang="en-US" altLang="zh-CN" sz="1600" dirty="0"/>
              <a:t>There are many variations in </a:t>
            </a:r>
            <a:r>
              <a:rPr lang="en-US" altLang="zh-CN" sz="1600" i="1" dirty="0"/>
              <a:t>BRCA</a:t>
            </a:r>
            <a:r>
              <a:rPr lang="en-US" altLang="zh-CN" sz="1600" dirty="0"/>
              <a:t> genes, and not all changes confer the same risks</a:t>
            </a:r>
            <a:r>
              <a:rPr lang="en-US" altLang="zh-CN" sz="1600" dirty="0" smtClean="0"/>
              <a:t>. </a:t>
            </a:r>
            <a:r>
              <a:rPr lang="en-US" altLang="zh-CN" sz="1600" dirty="0"/>
              <a:t>Variants are classified as follows</a:t>
            </a:r>
            <a:r>
              <a:rPr lang="en-US" altLang="zh-CN" sz="1600" dirty="0" smtClean="0"/>
              <a:t>:</a:t>
            </a:r>
          </a:p>
          <a:p>
            <a:endParaRPr lang="en-US" altLang="zh-CN" sz="1600" dirty="0" smtClean="0"/>
          </a:p>
          <a:p>
            <a:pPr marL="285750" indent="-285750">
              <a:lnSpc>
                <a:spcPct val="150000"/>
              </a:lnSpc>
              <a:buFont typeface="Arial" panose="020B0604020202020204" pitchFamily="34" charset="0"/>
              <a:buChar char="•"/>
            </a:pPr>
            <a:r>
              <a:rPr lang="en-US" altLang="zh-CN" sz="1600" b="1" dirty="0"/>
              <a:t>Deleterious </a:t>
            </a:r>
            <a:r>
              <a:rPr lang="en-US" altLang="zh-CN" sz="1600" b="1" dirty="0" smtClean="0"/>
              <a:t>mutation</a:t>
            </a:r>
          </a:p>
          <a:p>
            <a:pPr marL="285750" indent="-285750">
              <a:lnSpc>
                <a:spcPct val="150000"/>
              </a:lnSpc>
              <a:buFont typeface="Arial" panose="020B0604020202020204" pitchFamily="34" charset="0"/>
              <a:buChar char="•"/>
            </a:pPr>
            <a:r>
              <a:rPr lang="en-US" altLang="zh-CN" sz="1600" b="1" dirty="0"/>
              <a:t>Suspected </a:t>
            </a:r>
            <a:r>
              <a:rPr lang="en-US" altLang="zh-CN" sz="1600" b="1" dirty="0" smtClean="0"/>
              <a:t>deleterious</a:t>
            </a:r>
          </a:p>
          <a:p>
            <a:pPr marL="285750" indent="-285750">
              <a:lnSpc>
                <a:spcPct val="150000"/>
              </a:lnSpc>
              <a:buFont typeface="Arial" panose="020B0604020202020204" pitchFamily="34" charset="0"/>
              <a:buChar char="•"/>
            </a:pPr>
            <a:r>
              <a:rPr lang="en-US" altLang="zh-CN" sz="1600" b="1" dirty="0"/>
              <a:t>Variant of unknown significance</a:t>
            </a:r>
            <a:r>
              <a:rPr lang="en-US" altLang="zh-CN" sz="1600" dirty="0"/>
              <a:t> </a:t>
            </a:r>
            <a:r>
              <a:rPr lang="en-US" altLang="zh-CN" sz="1600" b="1" dirty="0"/>
              <a:t>(VUS</a:t>
            </a:r>
            <a:r>
              <a:rPr lang="en-US" altLang="zh-CN" sz="1600" b="1" dirty="0" smtClean="0"/>
              <a:t>)</a:t>
            </a:r>
          </a:p>
          <a:p>
            <a:pPr marL="285750" indent="-285750">
              <a:lnSpc>
                <a:spcPct val="150000"/>
              </a:lnSpc>
              <a:buFont typeface="Arial" panose="020B0604020202020204" pitchFamily="34" charset="0"/>
              <a:buChar char="•"/>
            </a:pPr>
            <a:r>
              <a:rPr lang="en-US" altLang="zh-CN" sz="1600" b="1" dirty="0"/>
              <a:t>Variant, favor </a:t>
            </a:r>
            <a:r>
              <a:rPr lang="en-US" altLang="zh-CN" sz="1600" b="1" dirty="0" smtClean="0"/>
              <a:t>polymorphism</a:t>
            </a:r>
          </a:p>
          <a:p>
            <a:pPr marL="285750" indent="-285750">
              <a:lnSpc>
                <a:spcPct val="150000"/>
              </a:lnSpc>
              <a:buFont typeface="Arial" panose="020B0604020202020204" pitchFamily="34" charset="0"/>
              <a:buChar char="•"/>
            </a:pPr>
            <a:r>
              <a:rPr lang="en-US" altLang="zh-CN" sz="1600" b="1" dirty="0"/>
              <a:t>Benign polymorphism</a:t>
            </a:r>
            <a:endParaRPr lang="zh-CN" altLang="en-US" sz="1600" dirty="0"/>
          </a:p>
        </p:txBody>
      </p:sp>
    </p:spTree>
    <p:extLst>
      <p:ext uri="{BB962C8B-B14F-4D97-AF65-F5344CB8AC3E}">
        <p14:creationId xmlns:p14="http://schemas.microsoft.com/office/powerpoint/2010/main" val="244903031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i="1" dirty="0" smtClean="0"/>
              <a:t>BRCA1</a:t>
            </a:r>
            <a:r>
              <a:rPr lang="en-US" sz="1800" b="1" dirty="0" smtClean="0"/>
              <a:t> and </a:t>
            </a:r>
            <a:r>
              <a:rPr lang="en-US" sz="1800" b="1" i="1" dirty="0" smtClean="0"/>
              <a:t>BRCA2</a:t>
            </a:r>
            <a:r>
              <a:rPr lang="en-US" sz="1800" b="1" dirty="0" smtClean="0"/>
              <a:t> Are Key Tumor Suppressors </a:t>
            </a:r>
            <a:endParaRPr lang="en-US" sz="1800" dirty="0"/>
          </a:p>
        </p:txBody>
      </p:sp>
      <p:sp>
        <p:nvSpPr>
          <p:cNvPr id="3" name="Text Placeholder 2"/>
          <p:cNvSpPr>
            <a:spLocks noGrp="1"/>
          </p:cNvSpPr>
          <p:nvPr>
            <p:ph type="body" sz="quarter" idx="13"/>
          </p:nvPr>
        </p:nvSpPr>
        <p:spPr>
          <a:xfrm>
            <a:off x="2857488" y="762000"/>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4</a:t>
            </a:fld>
            <a:endParaRPr lang="en-GB"/>
          </a:p>
        </p:txBody>
      </p:sp>
      <p:sp>
        <p:nvSpPr>
          <p:cNvPr id="7" name="文本框 6"/>
          <p:cNvSpPr txBox="1"/>
          <p:nvPr/>
        </p:nvSpPr>
        <p:spPr>
          <a:xfrm>
            <a:off x="1219200" y="1151535"/>
            <a:ext cx="6934200" cy="1205895"/>
          </a:xfrm>
          <a:prstGeom prst="rect">
            <a:avLst/>
          </a:prstGeom>
          <a:noFill/>
        </p:spPr>
        <p:txBody>
          <a:bodyPr wrap="square" lIns="0" tIns="0" rIns="0" bIns="0" rtlCol="0">
            <a:noAutofit/>
          </a:bodyPr>
          <a:lstStyle/>
          <a:p>
            <a:endParaRPr lang="en-US" altLang="zh-CN" sz="1600" dirty="0" smtClean="0"/>
          </a:p>
          <a:p>
            <a:endParaRPr lang="zh-CN" altLang="en-US" sz="1600" dirty="0"/>
          </a:p>
        </p:txBody>
      </p:sp>
      <p:pic>
        <p:nvPicPr>
          <p:cNvPr id="6" name="图片 5"/>
          <p:cNvPicPr>
            <a:picLocks noChangeAspect="1"/>
          </p:cNvPicPr>
          <p:nvPr/>
        </p:nvPicPr>
        <p:blipFill>
          <a:blip r:embed="rId2"/>
          <a:stretch>
            <a:fillRect/>
          </a:stretch>
        </p:blipFill>
        <p:spPr>
          <a:xfrm>
            <a:off x="740477" y="1337585"/>
            <a:ext cx="7891645" cy="4803610"/>
          </a:xfrm>
          <a:prstGeom prst="rect">
            <a:avLst/>
          </a:prstGeom>
        </p:spPr>
      </p:pic>
    </p:spTree>
    <p:extLst>
      <p:ext uri="{BB962C8B-B14F-4D97-AF65-F5344CB8AC3E}">
        <p14:creationId xmlns:p14="http://schemas.microsoft.com/office/powerpoint/2010/main" val="3968926257"/>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smtClean="0"/>
              <a:t>Why Take a Breast/Ovarian Cancer Risk Assessment Test?</a:t>
            </a:r>
            <a:endParaRPr lang="en-US" sz="1800" dirty="0"/>
          </a:p>
        </p:txBody>
      </p:sp>
      <p:sp>
        <p:nvSpPr>
          <p:cNvPr id="3" name="Text Placeholder 2"/>
          <p:cNvSpPr>
            <a:spLocks noGrp="1"/>
          </p:cNvSpPr>
          <p:nvPr>
            <p:ph type="body" sz="quarter" idx="13"/>
          </p:nvPr>
        </p:nvSpPr>
        <p:spPr>
          <a:xfrm>
            <a:off x="2815052" y="604982"/>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5</a:t>
            </a:fld>
            <a:endParaRPr lang="en-GB"/>
          </a:p>
        </p:txBody>
      </p:sp>
      <p:sp>
        <p:nvSpPr>
          <p:cNvPr id="7" name="文本框 6"/>
          <p:cNvSpPr txBox="1"/>
          <p:nvPr/>
        </p:nvSpPr>
        <p:spPr>
          <a:xfrm>
            <a:off x="1374153" y="1126102"/>
            <a:ext cx="6934200" cy="2446914"/>
          </a:xfrm>
          <a:prstGeom prst="rect">
            <a:avLst/>
          </a:prstGeom>
          <a:noFill/>
        </p:spPr>
        <p:txBody>
          <a:bodyPr wrap="square" lIns="0" tIns="0" rIns="0" bIns="0" rtlCol="0">
            <a:noAutofit/>
          </a:bodyPr>
          <a:lstStyle/>
          <a:p>
            <a:r>
              <a:rPr lang="en-US" altLang="zh-CN" sz="1600" b="1" dirty="0" smtClean="0"/>
              <a:t>Hereditary </a:t>
            </a:r>
            <a:r>
              <a:rPr lang="en-US" altLang="zh-CN" sz="1600" b="1" dirty="0"/>
              <a:t>Breast and Ovarian Cancer (HBOC) Syndrome</a:t>
            </a:r>
            <a:r>
              <a:rPr lang="en-US" altLang="zh-CN" sz="1600" b="1" dirty="0" smtClean="0"/>
              <a:t>:</a:t>
            </a:r>
          </a:p>
          <a:p>
            <a:endParaRPr lang="en-US" altLang="zh-CN" sz="1600" b="1" dirty="0"/>
          </a:p>
          <a:p>
            <a:pPr marL="285750" indent="-285750">
              <a:buFont typeface="Arial" panose="020B0604020202020204" pitchFamily="34" charset="0"/>
              <a:buChar char="•"/>
            </a:pPr>
            <a:r>
              <a:rPr lang="en-US" altLang="zh-CN" sz="1600" dirty="0"/>
              <a:t>Causes about 10% of breast and ovarian </a:t>
            </a:r>
            <a:r>
              <a:rPr lang="en-US" altLang="zh-CN" sz="1600" dirty="0" smtClean="0"/>
              <a:t>cancer.</a:t>
            </a:r>
            <a:endParaRPr lang="en-US" altLang="zh-CN" sz="1600" dirty="0"/>
          </a:p>
          <a:p>
            <a:pPr marL="285750" indent="-285750">
              <a:buFont typeface="Arial" panose="020B0604020202020204" pitchFamily="34" charset="0"/>
              <a:buChar char="•"/>
            </a:pPr>
            <a:r>
              <a:rPr lang="en-US" altLang="zh-CN" sz="1600" dirty="0"/>
              <a:t>Substantially increases your risk for developing breast and ovarian cancer, often before the age of 50 (see chart</a:t>
            </a:r>
            <a:r>
              <a:rPr lang="en-US" altLang="zh-CN" sz="1600" dirty="0" smtClean="0"/>
              <a:t>).</a:t>
            </a:r>
            <a:endParaRPr lang="en-US" altLang="zh-CN" sz="1600" dirty="0"/>
          </a:p>
          <a:p>
            <a:pPr marL="285750" indent="-285750">
              <a:buFont typeface="Arial" panose="020B0604020202020204" pitchFamily="34" charset="0"/>
              <a:buChar char="•"/>
            </a:pPr>
            <a:r>
              <a:rPr lang="en-US" altLang="zh-CN" sz="1600" dirty="0"/>
              <a:t>Is most often due to a mutation, or alteration, in either of 2 </a:t>
            </a:r>
            <a:r>
              <a:rPr lang="en-US" altLang="zh-CN" sz="1600" dirty="0" smtClean="0"/>
              <a:t>genes</a:t>
            </a:r>
            <a:r>
              <a:rPr lang="en-US" altLang="zh-CN" sz="1600" dirty="0"/>
              <a:t>: </a:t>
            </a:r>
            <a:r>
              <a:rPr lang="en-US" altLang="zh-CN" sz="1600" i="1" dirty="0"/>
              <a:t>BRCA1</a:t>
            </a:r>
            <a:r>
              <a:rPr lang="en-US" altLang="zh-CN" sz="1600" dirty="0"/>
              <a:t> and </a:t>
            </a:r>
            <a:r>
              <a:rPr lang="en-US" altLang="zh-CN" sz="1600" i="1" dirty="0" smtClean="0"/>
              <a:t>BRCA2.</a:t>
            </a:r>
            <a:endParaRPr lang="en-US" altLang="zh-CN" sz="1600" dirty="0"/>
          </a:p>
          <a:p>
            <a:pPr marL="285750" indent="-285750">
              <a:buFont typeface="Arial" panose="020B0604020202020204" pitchFamily="34" charset="0"/>
              <a:buChar char="•"/>
            </a:pPr>
            <a:r>
              <a:rPr lang="en-US" altLang="zh-CN" sz="1600" dirty="0"/>
              <a:t>Can be inherited from either your father or your </a:t>
            </a:r>
            <a:r>
              <a:rPr lang="en-US" altLang="zh-CN" sz="1600" dirty="0" smtClean="0"/>
              <a:t>mother.</a:t>
            </a:r>
            <a:endParaRPr lang="en-US" altLang="zh-CN" sz="1600" dirty="0"/>
          </a:p>
          <a:p>
            <a:pPr marL="285750" indent="-285750">
              <a:buFont typeface="Arial" panose="020B0604020202020204" pitchFamily="34" charset="0"/>
              <a:buChar char="•"/>
            </a:pPr>
            <a:r>
              <a:rPr lang="en-US" altLang="zh-CN" sz="1600" dirty="0"/>
              <a:t>Can be passed on to your children if you have </a:t>
            </a:r>
            <a:r>
              <a:rPr lang="en-US" altLang="zh-CN" sz="1600" dirty="0" smtClean="0"/>
              <a:t>it.</a:t>
            </a:r>
            <a:endParaRPr lang="en-US" altLang="zh-CN" sz="1600" dirty="0"/>
          </a:p>
          <a:p>
            <a:endParaRPr lang="en-US" altLang="zh-CN" sz="1600" b="1" dirty="0" smtClean="0"/>
          </a:p>
          <a:p>
            <a:endParaRPr lang="en-US" altLang="zh-CN" sz="1600" dirty="0" smtClean="0"/>
          </a:p>
          <a:p>
            <a:endParaRPr lang="zh-CN" altLang="en-US" sz="1600" dirty="0"/>
          </a:p>
        </p:txBody>
      </p:sp>
      <p:pic>
        <p:nvPicPr>
          <p:cNvPr id="8" name="图片 7"/>
          <p:cNvPicPr>
            <a:picLocks noChangeAspect="1"/>
          </p:cNvPicPr>
          <p:nvPr/>
        </p:nvPicPr>
        <p:blipFill>
          <a:blip r:embed="rId2"/>
          <a:stretch>
            <a:fillRect/>
          </a:stretch>
        </p:blipFill>
        <p:spPr>
          <a:xfrm>
            <a:off x="962483" y="3573760"/>
            <a:ext cx="3733241" cy="2514600"/>
          </a:xfrm>
          <a:prstGeom prst="rect">
            <a:avLst/>
          </a:prstGeom>
        </p:spPr>
      </p:pic>
      <p:pic>
        <p:nvPicPr>
          <p:cNvPr id="9" name="图片 8"/>
          <p:cNvPicPr>
            <a:picLocks noChangeAspect="1"/>
          </p:cNvPicPr>
          <p:nvPr/>
        </p:nvPicPr>
        <p:blipFill>
          <a:blip r:embed="rId3"/>
          <a:stretch>
            <a:fillRect/>
          </a:stretch>
        </p:blipFill>
        <p:spPr>
          <a:xfrm>
            <a:off x="4886226" y="3518347"/>
            <a:ext cx="3586361" cy="2825407"/>
          </a:xfrm>
          <a:prstGeom prst="rect">
            <a:avLst/>
          </a:prstGeom>
        </p:spPr>
      </p:pic>
    </p:spTree>
    <p:extLst>
      <p:ext uri="{BB962C8B-B14F-4D97-AF65-F5344CB8AC3E}">
        <p14:creationId xmlns:p14="http://schemas.microsoft.com/office/powerpoint/2010/main" val="1875598627"/>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err="1" smtClean="0"/>
              <a:t>BRCA</a:t>
            </a:r>
            <a:r>
              <a:rPr lang="en-US" altLang="zh-CN" sz="1800" b="1" i="1" dirty="0" err="1" smtClean="0"/>
              <a:t>Analysis</a:t>
            </a:r>
            <a:endParaRPr lang="en-US" sz="1800" dirty="0"/>
          </a:p>
        </p:txBody>
      </p:sp>
      <p:sp>
        <p:nvSpPr>
          <p:cNvPr id="3" name="Text Placeholder 2"/>
          <p:cNvSpPr>
            <a:spLocks noGrp="1"/>
          </p:cNvSpPr>
          <p:nvPr>
            <p:ph type="body" sz="quarter" idx="13"/>
          </p:nvPr>
        </p:nvSpPr>
        <p:spPr>
          <a:xfrm>
            <a:off x="2857488" y="762000"/>
            <a:ext cx="6144600" cy="288000"/>
          </a:xfrm>
        </p:spPr>
        <p:txBody>
          <a:bodyPr/>
          <a:lstStyle/>
          <a:p>
            <a:pPr>
              <a:buNone/>
            </a:pPr>
            <a:endParaRPr lang="en-US"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6</a:t>
            </a:fld>
            <a:endParaRPr lang="en-GB"/>
          </a:p>
        </p:txBody>
      </p:sp>
      <p:sp>
        <p:nvSpPr>
          <p:cNvPr id="7" name="文本框 6"/>
          <p:cNvSpPr txBox="1"/>
          <p:nvPr/>
        </p:nvSpPr>
        <p:spPr>
          <a:xfrm>
            <a:off x="1043608" y="1151535"/>
            <a:ext cx="7632848" cy="1629393"/>
          </a:xfrm>
          <a:prstGeom prst="rect">
            <a:avLst/>
          </a:prstGeom>
          <a:noFill/>
        </p:spPr>
        <p:txBody>
          <a:bodyPr wrap="square" lIns="0" tIns="0" rIns="0" bIns="0" rtlCol="0">
            <a:noAutofit/>
          </a:bodyPr>
          <a:lstStyle/>
          <a:p>
            <a:r>
              <a:rPr lang="en-US" altLang="zh-CN" sz="1600" b="1" dirty="0"/>
              <a:t>Myriad </a:t>
            </a:r>
            <a:r>
              <a:rPr lang="en-US" altLang="zh-CN" sz="1600" b="1" dirty="0" smtClean="0"/>
              <a:t>Genetics:</a:t>
            </a:r>
          </a:p>
          <a:p>
            <a:endParaRPr lang="en-US" altLang="zh-CN" sz="1600" b="1" dirty="0" smtClean="0"/>
          </a:p>
          <a:p>
            <a:pPr algn="just"/>
            <a:r>
              <a:rPr lang="en-US" altLang="zh-CN" sz="1600" dirty="0"/>
              <a:t>The association between breast cancer risk and BRCA1/2 mutations fueled a race to develop a means to identify mutation carriers at increased risk of breast and ovarian cancer. The victor was </a:t>
            </a:r>
            <a:r>
              <a:rPr lang="en-US" altLang="zh-CN" sz="1600" dirty="0">
                <a:solidFill>
                  <a:srgbClr val="FF0000"/>
                </a:solidFill>
              </a:rPr>
              <a:t>Myriad Genetics</a:t>
            </a:r>
            <a:r>
              <a:rPr lang="en-US" altLang="zh-CN" sz="1600" dirty="0"/>
              <a:t>, a Utah-based company that subsequently patented the genes and began to offer commercial sequencing tests. </a:t>
            </a:r>
            <a:endParaRPr lang="en-US" altLang="zh-CN" sz="1600" dirty="0" smtClean="0"/>
          </a:p>
          <a:p>
            <a:endParaRPr lang="zh-CN" altLang="en-US" sz="1600" dirty="0"/>
          </a:p>
        </p:txBody>
      </p:sp>
      <p:pic>
        <p:nvPicPr>
          <p:cNvPr id="6" name="图片 5"/>
          <p:cNvPicPr>
            <a:picLocks noChangeAspect="1"/>
          </p:cNvPicPr>
          <p:nvPr/>
        </p:nvPicPr>
        <p:blipFill>
          <a:blip r:embed="rId2"/>
          <a:stretch>
            <a:fillRect/>
          </a:stretch>
        </p:blipFill>
        <p:spPr>
          <a:xfrm>
            <a:off x="2195736" y="2780928"/>
            <a:ext cx="5148064" cy="3547898"/>
          </a:xfrm>
          <a:prstGeom prst="rect">
            <a:avLst/>
          </a:prstGeom>
        </p:spPr>
      </p:pic>
    </p:spTree>
    <p:extLst>
      <p:ext uri="{BB962C8B-B14F-4D97-AF65-F5344CB8AC3E}">
        <p14:creationId xmlns:p14="http://schemas.microsoft.com/office/powerpoint/2010/main" val="290428976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en-US" altLang="zh-CN" sz="1800" b="1" dirty="0" smtClean="0"/>
              <a:t>Stand-alone Commercial </a:t>
            </a:r>
            <a:r>
              <a:rPr lang="en-US" altLang="zh-CN" sz="1800" b="1" i="1" dirty="0" smtClean="0"/>
              <a:t>BRCA</a:t>
            </a:r>
            <a:r>
              <a:rPr lang="en-US" altLang="zh-CN" sz="1800" b="1" dirty="0" smtClean="0"/>
              <a:t> Tests</a:t>
            </a:r>
            <a:endParaRPr lang="en-US" altLang="zh-CN" sz="1800" dirty="0"/>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7</a:t>
            </a:fld>
            <a:endParaRPr lang="en-GB"/>
          </a:p>
        </p:txBody>
      </p:sp>
      <p:pic>
        <p:nvPicPr>
          <p:cNvPr id="7" name="图片 6"/>
          <p:cNvPicPr>
            <a:picLocks noChangeAspect="1"/>
          </p:cNvPicPr>
          <p:nvPr/>
        </p:nvPicPr>
        <p:blipFill>
          <a:blip r:embed="rId2"/>
          <a:stretch>
            <a:fillRect/>
          </a:stretch>
        </p:blipFill>
        <p:spPr>
          <a:xfrm>
            <a:off x="1979712" y="692696"/>
            <a:ext cx="5797451" cy="5761039"/>
          </a:xfrm>
          <a:prstGeom prst="rect">
            <a:avLst/>
          </a:prstGeom>
        </p:spPr>
      </p:pic>
    </p:spTree>
    <p:extLst>
      <p:ext uri="{BB962C8B-B14F-4D97-AF65-F5344CB8AC3E}">
        <p14:creationId xmlns:p14="http://schemas.microsoft.com/office/powerpoint/2010/main" val="2094557839"/>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1800" b="1" dirty="0"/>
              <a:t>Commercial Sequencing Panels That Include </a:t>
            </a:r>
            <a:r>
              <a:rPr lang="en-US" altLang="zh-CN" sz="1800" b="1" i="1" dirty="0" smtClean="0"/>
              <a:t>BRCA</a:t>
            </a:r>
            <a:r>
              <a:rPr lang="en-US" altLang="zh-CN" sz="1800" b="1" dirty="0" smtClean="0"/>
              <a:t> </a:t>
            </a:r>
            <a:r>
              <a:rPr lang="en-US" altLang="zh-CN" sz="1800" b="1" dirty="0"/>
              <a:t>Genes</a:t>
            </a:r>
          </a:p>
        </p:txBody>
      </p:sp>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8</a:t>
            </a:fld>
            <a:endParaRPr lang="en-GB"/>
          </a:p>
        </p:txBody>
      </p:sp>
      <p:pic>
        <p:nvPicPr>
          <p:cNvPr id="3" name="图片 2"/>
          <p:cNvPicPr>
            <a:picLocks noChangeAspect="1"/>
          </p:cNvPicPr>
          <p:nvPr/>
        </p:nvPicPr>
        <p:blipFill>
          <a:blip r:embed="rId2"/>
          <a:stretch>
            <a:fillRect/>
          </a:stretch>
        </p:blipFill>
        <p:spPr>
          <a:xfrm>
            <a:off x="1907705" y="534975"/>
            <a:ext cx="5869458" cy="6021412"/>
          </a:xfrm>
          <a:prstGeom prst="rect">
            <a:avLst/>
          </a:prstGeom>
        </p:spPr>
      </p:pic>
    </p:spTree>
    <p:extLst>
      <p:ext uri="{BB962C8B-B14F-4D97-AF65-F5344CB8AC3E}">
        <p14:creationId xmlns:p14="http://schemas.microsoft.com/office/powerpoint/2010/main" val="374284962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4"/>
          </p:nvPr>
        </p:nvSpPr>
        <p:spPr/>
        <p:txBody>
          <a:bodyPr/>
          <a:lstStyle/>
          <a:p>
            <a:pPr>
              <a:defRPr/>
            </a:pPr>
            <a:r>
              <a:rPr lang="en-GB" smtClean="0"/>
              <a:t>Title, Location, Date</a:t>
            </a:r>
            <a:endParaRPr lang="en-GB"/>
          </a:p>
        </p:txBody>
      </p:sp>
      <p:sp>
        <p:nvSpPr>
          <p:cNvPr id="5" name="Slide Number Placeholder 4"/>
          <p:cNvSpPr>
            <a:spLocks noGrp="1"/>
          </p:cNvSpPr>
          <p:nvPr>
            <p:ph type="sldNum" sz="quarter" idx="15"/>
          </p:nvPr>
        </p:nvSpPr>
        <p:spPr/>
        <p:txBody>
          <a:bodyPr/>
          <a:lstStyle/>
          <a:p>
            <a:pPr>
              <a:defRPr/>
            </a:pPr>
            <a:fld id="{0ABDD858-6339-4868-A6D7-A5B75D98B8E2}" type="slidenum">
              <a:rPr lang="en-GB" smtClean="0"/>
              <a:pPr>
                <a:defRPr/>
              </a:pPr>
              <a:t>9</a:t>
            </a:fld>
            <a:endParaRPr lang="en-GB"/>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047" y="1398520"/>
            <a:ext cx="7186563" cy="4362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4"/>
          <p:cNvSpPr txBox="1">
            <a:spLocks noChangeArrowheads="1"/>
          </p:cNvSpPr>
          <p:nvPr/>
        </p:nvSpPr>
        <p:spPr bwMode="auto">
          <a:xfrm>
            <a:off x="3503613" y="6049230"/>
            <a:ext cx="4319587"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zh-CN" sz="1200" b="1" dirty="0">
                <a:latin typeface="Arial" panose="020B0604020202020204" pitchFamily="34" charset="0"/>
              </a:rPr>
              <a:t>Lee J et al. Ann </a:t>
            </a:r>
            <a:r>
              <a:rPr lang="en-GB" altLang="zh-CN" sz="1200" b="1" dirty="0" err="1">
                <a:latin typeface="Arial" panose="020B0604020202020204" pitchFamily="34" charset="0"/>
              </a:rPr>
              <a:t>Oncol</a:t>
            </a:r>
            <a:r>
              <a:rPr lang="en-GB" altLang="zh-CN" sz="1200" b="1" dirty="0">
                <a:latin typeface="Arial" panose="020B0604020202020204" pitchFamily="34" charset="0"/>
              </a:rPr>
              <a:t> 2013;annonc.mdt384</a:t>
            </a:r>
          </a:p>
        </p:txBody>
      </p:sp>
      <p:sp>
        <p:nvSpPr>
          <p:cNvPr id="9" name="Text Box 5"/>
          <p:cNvSpPr txBox="1">
            <a:spLocks noChangeArrowheads="1"/>
          </p:cNvSpPr>
          <p:nvPr/>
        </p:nvSpPr>
        <p:spPr bwMode="auto">
          <a:xfrm>
            <a:off x="2773041" y="6304084"/>
            <a:ext cx="5435600" cy="2439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defPPr>
              <a:defRPr lang="en-GB"/>
            </a:defPPr>
            <a:lvl1pPr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1pPr>
            <a:lvl2pPr marL="4318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2pPr>
            <a:lvl3pPr marL="6477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3pPr>
            <a:lvl4pPr marL="8636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4pPr>
            <a:lvl5pPr marL="10795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GB" altLang="zh-CN" sz="1000" dirty="0">
                <a:latin typeface="Arial" panose="020B0604020202020204" pitchFamily="34" charset="0"/>
              </a:rPr>
              <a:t>Published by Oxford University Press on behalf of the European Society for Medical Oncology 2013. This work is written by US Government employees and is in the public domain in the US.</a:t>
            </a:r>
          </a:p>
        </p:txBody>
      </p:sp>
      <p:sp>
        <p:nvSpPr>
          <p:cNvPr id="3" name="矩形 2"/>
          <p:cNvSpPr/>
          <p:nvPr/>
        </p:nvSpPr>
        <p:spPr>
          <a:xfrm>
            <a:off x="2763888" y="540629"/>
            <a:ext cx="6606480" cy="584775"/>
          </a:xfrm>
          <a:prstGeom prst="rect">
            <a:avLst/>
          </a:prstGeom>
        </p:spPr>
        <p:txBody>
          <a:bodyPr wrap="square">
            <a:spAutoFit/>
          </a:bodyPr>
          <a:lstStyle/>
          <a:p>
            <a:r>
              <a:rPr lang="en-GB" altLang="zh-CN" sz="1600" b="1" dirty="0">
                <a:latin typeface="Arial" panose="020B0604020202020204" pitchFamily="34" charset="0"/>
              </a:rPr>
              <a:t>Double-strand break repair and single-strand break repair with poly(ADP-ribose)polymerase inhibitors (</a:t>
            </a:r>
            <a:r>
              <a:rPr lang="en-GB" altLang="zh-CN" sz="1600" b="1" dirty="0" err="1">
                <a:latin typeface="Arial" panose="020B0604020202020204" pitchFamily="34" charset="0"/>
              </a:rPr>
              <a:t>PARPis</a:t>
            </a:r>
            <a:r>
              <a:rPr lang="en-GB" altLang="zh-CN" sz="1600" b="1" dirty="0">
                <a:latin typeface="Arial" panose="020B0604020202020204" pitchFamily="34" charset="0"/>
              </a:rPr>
              <a:t>)</a:t>
            </a:r>
            <a:endParaRPr lang="zh-CN" altLang="en-US" sz="1600" dirty="0"/>
          </a:p>
        </p:txBody>
      </p:sp>
      <p:sp>
        <p:nvSpPr>
          <p:cNvPr id="6" name="标题 5"/>
          <p:cNvSpPr>
            <a:spLocks noGrp="1"/>
          </p:cNvSpPr>
          <p:nvPr>
            <p:ph type="title"/>
          </p:nvPr>
        </p:nvSpPr>
        <p:spPr>
          <a:xfrm>
            <a:off x="2805758" y="133440"/>
            <a:ext cx="6048375" cy="449263"/>
          </a:xfrm>
        </p:spPr>
        <p:txBody>
          <a:bodyPr/>
          <a:lstStyle/>
          <a:p>
            <a:r>
              <a:rPr lang="en-US" altLang="zh-CN" sz="1800" b="1" dirty="0"/>
              <a:t>PARP Inhibitor Shows Specificity for </a:t>
            </a:r>
            <a:r>
              <a:rPr lang="en-US" altLang="zh-CN" sz="1800" b="1" i="1" dirty="0" smtClean="0"/>
              <a:t>BRCA</a:t>
            </a:r>
            <a:r>
              <a:rPr lang="en-US" altLang="zh-CN" sz="1800" b="1" dirty="0"/>
              <a:t> Tumors</a:t>
            </a:r>
            <a:r>
              <a:rPr lang="en-US" altLang="zh-CN" dirty="0"/>
              <a:t/>
            </a:r>
            <a:br>
              <a:rPr lang="en-US" altLang="zh-CN" dirty="0"/>
            </a:br>
            <a:endParaRPr lang="zh-CN" altLang="en-US" dirty="0"/>
          </a:p>
        </p:txBody>
      </p:sp>
    </p:spTree>
    <p:extLst>
      <p:ext uri="{BB962C8B-B14F-4D97-AF65-F5344CB8AC3E}">
        <p14:creationId xmlns:p14="http://schemas.microsoft.com/office/powerpoint/2010/main" val="3346560592"/>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confidentialMark"/>
</p:tagLst>
</file>

<file path=ppt/theme/theme1.xml><?xml version="1.0" encoding="utf-8"?>
<a:theme xmlns:a="http://schemas.openxmlformats.org/drawingml/2006/main" name="blank">
  <a:themeElements>
    <a:clrScheme name="QIAGEN">
      <a:dk1>
        <a:srgbClr val="000000"/>
      </a:dk1>
      <a:lt1>
        <a:srgbClr val="FFFFFF"/>
      </a:lt1>
      <a:dk2>
        <a:srgbClr val="4B6791"/>
      </a:dk2>
      <a:lt2>
        <a:srgbClr val="5F5F5F"/>
      </a:lt2>
      <a:accent1>
        <a:srgbClr val="1B3067"/>
      </a:accent1>
      <a:accent2>
        <a:srgbClr val="5472A1"/>
      </a:accent2>
      <a:accent3>
        <a:srgbClr val="BDCADD"/>
      </a:accent3>
      <a:accent4>
        <a:srgbClr val="909090"/>
      </a:accent4>
      <a:accent5>
        <a:srgbClr val="C0C0C0"/>
      </a:accent5>
      <a:accent6>
        <a:srgbClr val="E0003C"/>
      </a:accent6>
      <a:hlink>
        <a:srgbClr val="1B3067"/>
      </a:hlink>
      <a:folHlink>
        <a:srgbClr val="5472A1"/>
      </a:folHlink>
    </a:clrScheme>
    <a:fontScheme name="QIAGE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spcBef>
            <a:spcPct val="20000"/>
          </a:spcBef>
          <a:buClr>
            <a:srgbClr val="000000"/>
          </a:buClr>
          <a:buSzPct val="100000"/>
          <a:defRPr sz="1600" dirty="0" smtClean="0">
            <a:solidFill>
              <a:schemeClr val="tx1"/>
            </a:solidFill>
            <a:latin typeface="Aria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600" dirty="0"/>
        </a:defPPr>
      </a:lstStyle>
    </a:txDef>
  </a:objectDefaults>
  <a:extraClrSchemeLst/>
  <a:custClrLst>
    <a:custClr name="Black 100%">
      <a:srgbClr val="000000"/>
    </a:custClr>
    <a:custClr name="Black 65%">
      <a:srgbClr val="595959"/>
    </a:custClr>
    <a:custClr name="Black 40%">
      <a:srgbClr val="999999"/>
    </a:custClr>
    <a:custClr name="Black 25%">
      <a:srgbClr val="BFBFBF"/>
    </a:custClr>
    <a:custClr name="Black 10%">
      <a:srgbClr val="E5E5E5"/>
    </a:custClr>
    <a:custClr name="Dark blue 100%">
      <a:srgbClr val="1B3067"/>
    </a:custClr>
    <a:custClr name="Dark blue 65%">
      <a:srgbClr val="6B789C"/>
    </a:custClr>
    <a:custClr name="Dark blue 40%">
      <a:srgbClr val="A4ACC2"/>
    </a:custClr>
    <a:custClr name="Dark blue 25%">
      <a:srgbClr val="C6CBD9"/>
    </a:custClr>
    <a:custClr name="Dark blue 10%">
      <a:srgbClr val="E8EAF0"/>
    </a:custClr>
    <a:custClr name="Purple 100%">
      <a:srgbClr val="6E3E6D"/>
    </a:custClr>
    <a:custClr name="Purple 65%">
      <a:srgbClr val="A181A0"/>
    </a:custClr>
    <a:custClr name="Purple 40%">
      <a:srgbClr val="C5B2C5"/>
    </a:custClr>
    <a:custClr name="Purple 25%">
      <a:srgbClr val="DBCFDA"/>
    </a:custClr>
    <a:custClr name="Purple 10%">
      <a:srgbClr val="F0EBF0"/>
    </a:custClr>
    <a:custClr name="Red 100%">
      <a:srgbClr val="AD1525"/>
    </a:custClr>
    <a:custClr name="Red 65%">
      <a:srgbClr val="CA6771"/>
    </a:custClr>
    <a:custClr name="Red 40%">
      <a:srgbClr val="DEA1A8"/>
    </a:custClr>
    <a:custClr name="Red 25%">
      <a:srgbClr val="EAC4C8"/>
    </a:custClr>
    <a:custClr name="Red 10%">
      <a:srgbClr val="F7E7E9"/>
    </a:custClr>
    <a:custClr name="Yellow 100%">
      <a:srgbClr val="FFCC1A"/>
    </a:custClr>
    <a:custClr name="Yellow 65%">
      <a:srgbClr val="FFDE6A"/>
    </a:custClr>
    <a:custClr name="Yellow 40%">
      <a:srgbClr val="FFEBA3"/>
    </a:custClr>
    <a:custClr name="Yellow 25%">
      <a:srgbClr val="FFF2C6"/>
    </a:custClr>
    <a:custClr name="Yellow 10%">
      <a:srgbClr val="FFFAE8"/>
    </a:custClr>
    <a:custClr name="Green 100%">
      <a:srgbClr val="007045"/>
    </a:custClr>
    <a:custClr name="Green 65%">
      <a:srgbClr val="59A286"/>
    </a:custClr>
    <a:custClr name="Green 40%">
      <a:srgbClr val="99C6B5"/>
    </a:custClr>
    <a:custClr name="Green 25%">
      <a:srgbClr val="BFDBD0"/>
    </a:custClr>
    <a:custClr name="Green 10%">
      <a:srgbClr val="E5F0EC"/>
    </a:custClr>
    <a:custClr name="Blue 100%">
      <a:srgbClr val="004D9F"/>
    </a:custClr>
    <a:custClr name="Blue 65%">
      <a:srgbClr val="598BC1"/>
    </a:custClr>
    <a:custClr name="Blue 40%">
      <a:srgbClr val="99B8D9"/>
    </a:custClr>
    <a:custClr name="Blue 25%">
      <a:srgbClr val="BFD2E7"/>
    </a:custClr>
    <a:custClr name="Blue 10%">
      <a:srgbClr val="E5EDF5"/>
    </a:custClr>
  </a:custClr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2054</TotalTime>
  <Words>928</Words>
  <Application>Microsoft Office PowerPoint</Application>
  <PresentationFormat>全屏显示(4:3)</PresentationFormat>
  <Paragraphs>255</Paragraphs>
  <Slides>29</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msgothic</vt:lpstr>
      <vt:lpstr>宋体</vt:lpstr>
      <vt:lpstr>宋体</vt:lpstr>
      <vt:lpstr>Arial</vt:lpstr>
      <vt:lpstr>Calibri</vt:lpstr>
      <vt:lpstr>Times New Roman</vt:lpstr>
      <vt:lpstr>Wingdings</vt:lpstr>
      <vt:lpstr>blank</vt:lpstr>
      <vt:lpstr>PowerPoint 演示文稿</vt:lpstr>
      <vt:lpstr>BRCA1 and BRCA2 and Mutations</vt:lpstr>
      <vt:lpstr>BRCA1 and BRCA2 and Mutations</vt:lpstr>
      <vt:lpstr>BRCA1 and BRCA2 Are Key Tumor Suppressors </vt:lpstr>
      <vt:lpstr>Why Take a Breast/Ovarian Cancer Risk Assessment Test?</vt:lpstr>
      <vt:lpstr>BRCAAnalysis</vt:lpstr>
      <vt:lpstr>Stand-alone Commercial BRCA Tests</vt:lpstr>
      <vt:lpstr>Commercial Sequencing Panels That Include BRCA Genes</vt:lpstr>
      <vt:lpstr>PARP Inhibitor Shows Specificity for BRCA Tumors </vt:lpstr>
      <vt:lpstr>BRCA1 and BRCA2: New Development </vt:lpstr>
      <vt:lpstr>BRCA1 and BRCA2: New Development </vt:lpstr>
      <vt:lpstr>Biomarker portfolio</vt:lpstr>
      <vt:lpstr>Qiagen GeneRead DNAseq Gene Panels</vt:lpstr>
      <vt:lpstr>GeneRead DNAseq Panel Workflow</vt:lpstr>
      <vt:lpstr>GeneRead DNAseq Panel Workflow</vt:lpstr>
      <vt:lpstr>GeneRead DNAseq Panel</vt:lpstr>
      <vt:lpstr>GeneRead DNAseq Panel</vt:lpstr>
      <vt:lpstr>Clinically Relevant Panel</vt:lpstr>
      <vt:lpstr>GeneRead DNAseq BRCA1 and BRCA2 Panel</vt:lpstr>
      <vt:lpstr>GeneRead DNAseq BRCA1 and BRCA2 Panel</vt:lpstr>
      <vt:lpstr>GeneRead DNAseq BRCA1 and BRCA2 Panel</vt:lpstr>
      <vt:lpstr>GeneRead DNAseq BRCA1 and BRCA2 Panel</vt:lpstr>
      <vt:lpstr>A Universal Panel</vt:lpstr>
      <vt:lpstr>GeneRead DNAseq BRCA1 and BRCA2 Panel</vt:lpstr>
      <vt:lpstr>Case Study</vt:lpstr>
      <vt:lpstr>Case Study</vt:lpstr>
      <vt:lpstr>Case Study</vt:lpstr>
      <vt:lpstr>GeneRead DNAseq BRCA1 and BRCA2 Panel</vt:lpstr>
      <vt:lpstr>GeneRead DNAseq BRCA1 and BRCA2 Panel</vt:lpstr>
    </vt:vector>
  </TitlesOfParts>
  <Company>QIAGEN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Oussalah</dc:creator>
  <cp:lastModifiedBy>胡满</cp:lastModifiedBy>
  <cp:revision>158</cp:revision>
  <dcterms:created xsi:type="dcterms:W3CDTF">2013-06-27T09:41:29Z</dcterms:created>
  <dcterms:modified xsi:type="dcterms:W3CDTF">2015-03-25T04:37:08Z</dcterms:modified>
</cp:coreProperties>
</file>